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3D798F-8C7F-40A6-AFD5-243CD8B1492C}" v="367" dt="2022-08-09T22:18:10.597"/>
    <p1510:client id="{2748880D-D7D4-F5AE-4AB3-0CEFCD904116}" v="435" dt="2022-08-10T22:00:35.2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CCCF68-C69C-437C-8050-35F29F9083C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A41719D-D226-476A-B050-989FE640CB72}">
      <dgm:prSet/>
      <dgm:spPr/>
      <dgm:t>
        <a:bodyPr/>
        <a:lstStyle/>
        <a:p>
          <a:r>
            <a:rPr lang="en-US"/>
            <a:t>What is the project about</a:t>
          </a:r>
        </a:p>
      </dgm:t>
    </dgm:pt>
    <dgm:pt modelId="{8995FCC7-9E9A-418B-B447-860CB17871B2}" type="parTrans" cxnId="{A057267D-B53C-45F4-9796-7CAF21E7C2D8}">
      <dgm:prSet/>
      <dgm:spPr/>
      <dgm:t>
        <a:bodyPr/>
        <a:lstStyle/>
        <a:p>
          <a:endParaRPr lang="en-US"/>
        </a:p>
      </dgm:t>
    </dgm:pt>
    <dgm:pt modelId="{787B9358-017D-46A9-AE3B-7A6097C30BD3}" type="sibTrans" cxnId="{A057267D-B53C-45F4-9796-7CAF21E7C2D8}">
      <dgm:prSet/>
      <dgm:spPr/>
      <dgm:t>
        <a:bodyPr/>
        <a:lstStyle/>
        <a:p>
          <a:endParaRPr lang="en-US"/>
        </a:p>
      </dgm:t>
    </dgm:pt>
    <dgm:pt modelId="{F5CB8AB2-E530-42F2-B0CF-577118620588}">
      <dgm:prSet/>
      <dgm:spPr/>
      <dgm:t>
        <a:bodyPr/>
        <a:lstStyle/>
        <a:p>
          <a:r>
            <a:rPr lang="en-US"/>
            <a:t>Methodology</a:t>
          </a:r>
        </a:p>
      </dgm:t>
    </dgm:pt>
    <dgm:pt modelId="{15CEB336-D4F0-46A7-9A99-5C9174394CB2}" type="parTrans" cxnId="{9169288A-A956-4556-B0EF-EFBEC33677EB}">
      <dgm:prSet/>
      <dgm:spPr/>
      <dgm:t>
        <a:bodyPr/>
        <a:lstStyle/>
        <a:p>
          <a:endParaRPr lang="en-US"/>
        </a:p>
      </dgm:t>
    </dgm:pt>
    <dgm:pt modelId="{0740E5AD-3DAF-4FD1-AE96-75EB005FD9AE}" type="sibTrans" cxnId="{9169288A-A956-4556-B0EF-EFBEC33677EB}">
      <dgm:prSet/>
      <dgm:spPr/>
      <dgm:t>
        <a:bodyPr/>
        <a:lstStyle/>
        <a:p>
          <a:endParaRPr lang="en-US"/>
        </a:p>
      </dgm:t>
    </dgm:pt>
    <dgm:pt modelId="{50B797B8-AD47-4371-B075-7835AFF0BC0B}">
      <dgm:prSet/>
      <dgm:spPr/>
      <dgm:t>
        <a:bodyPr/>
        <a:lstStyle/>
        <a:p>
          <a:r>
            <a:rPr lang="en-US"/>
            <a:t>Walk through codes</a:t>
          </a:r>
        </a:p>
      </dgm:t>
    </dgm:pt>
    <dgm:pt modelId="{54730F6C-DA70-4C4D-8942-1C4882AC1755}" type="parTrans" cxnId="{3D4AA029-AD6C-42A8-88EB-8BE7938982CB}">
      <dgm:prSet/>
      <dgm:spPr/>
      <dgm:t>
        <a:bodyPr/>
        <a:lstStyle/>
        <a:p>
          <a:endParaRPr lang="en-US"/>
        </a:p>
      </dgm:t>
    </dgm:pt>
    <dgm:pt modelId="{0E9BEE70-FBD1-4213-A536-CDA7D428522C}" type="sibTrans" cxnId="{3D4AA029-AD6C-42A8-88EB-8BE7938982CB}">
      <dgm:prSet/>
      <dgm:spPr/>
      <dgm:t>
        <a:bodyPr/>
        <a:lstStyle/>
        <a:p>
          <a:endParaRPr lang="en-US"/>
        </a:p>
      </dgm:t>
    </dgm:pt>
    <dgm:pt modelId="{F395B568-32CA-4213-8BC4-01649B3A895B}">
      <dgm:prSet/>
      <dgm:spPr/>
      <dgm:t>
        <a:bodyPr/>
        <a:lstStyle/>
        <a:p>
          <a:r>
            <a:rPr lang="en-US"/>
            <a:t>Results</a:t>
          </a:r>
        </a:p>
      </dgm:t>
    </dgm:pt>
    <dgm:pt modelId="{3099DED9-4193-478B-8F0D-53782A9C21D4}" type="parTrans" cxnId="{06A9845A-E6F9-435F-AD17-65398E58EB71}">
      <dgm:prSet/>
      <dgm:spPr/>
      <dgm:t>
        <a:bodyPr/>
        <a:lstStyle/>
        <a:p>
          <a:endParaRPr lang="en-US"/>
        </a:p>
      </dgm:t>
    </dgm:pt>
    <dgm:pt modelId="{AC9FF25B-8676-4CD0-9D66-FD7251EB55FF}" type="sibTrans" cxnId="{06A9845A-E6F9-435F-AD17-65398E58EB71}">
      <dgm:prSet/>
      <dgm:spPr/>
      <dgm:t>
        <a:bodyPr/>
        <a:lstStyle/>
        <a:p>
          <a:endParaRPr lang="en-US"/>
        </a:p>
      </dgm:t>
    </dgm:pt>
    <dgm:pt modelId="{7F339E17-7D1E-413D-BAEE-A46F2C376CC9}">
      <dgm:prSet/>
      <dgm:spPr/>
      <dgm:t>
        <a:bodyPr/>
        <a:lstStyle/>
        <a:p>
          <a:r>
            <a:rPr lang="en-US"/>
            <a:t>Discussion</a:t>
          </a:r>
        </a:p>
      </dgm:t>
    </dgm:pt>
    <dgm:pt modelId="{D1F60AF7-0118-4937-B9E5-0A7708AE6167}" type="parTrans" cxnId="{2BDA4126-1D47-413E-992A-3793178D7F33}">
      <dgm:prSet/>
      <dgm:spPr/>
      <dgm:t>
        <a:bodyPr/>
        <a:lstStyle/>
        <a:p>
          <a:endParaRPr lang="en-US"/>
        </a:p>
      </dgm:t>
    </dgm:pt>
    <dgm:pt modelId="{C8D7DC28-DCA5-4AD2-93F5-0C4EFE1EAE9A}" type="sibTrans" cxnId="{2BDA4126-1D47-413E-992A-3793178D7F33}">
      <dgm:prSet/>
      <dgm:spPr/>
      <dgm:t>
        <a:bodyPr/>
        <a:lstStyle/>
        <a:p>
          <a:endParaRPr lang="en-US"/>
        </a:p>
      </dgm:t>
    </dgm:pt>
    <dgm:pt modelId="{53017D2A-9C90-47FD-82B8-EF30DB57D27C}">
      <dgm:prSet/>
      <dgm:spPr/>
      <dgm:t>
        <a:bodyPr/>
        <a:lstStyle/>
        <a:p>
          <a:r>
            <a:rPr lang="en-US"/>
            <a:t>Future work</a:t>
          </a:r>
        </a:p>
      </dgm:t>
    </dgm:pt>
    <dgm:pt modelId="{81B4FC9C-8FDD-489E-9E23-CF7B1147EC15}" type="parTrans" cxnId="{D9445CDD-2D1F-4EA2-9C10-7BF372391DC8}">
      <dgm:prSet/>
      <dgm:spPr/>
      <dgm:t>
        <a:bodyPr/>
        <a:lstStyle/>
        <a:p>
          <a:endParaRPr lang="en-US"/>
        </a:p>
      </dgm:t>
    </dgm:pt>
    <dgm:pt modelId="{AE9CC11B-758D-4B01-AF06-58333D9C4A70}" type="sibTrans" cxnId="{D9445CDD-2D1F-4EA2-9C10-7BF372391DC8}">
      <dgm:prSet/>
      <dgm:spPr/>
      <dgm:t>
        <a:bodyPr/>
        <a:lstStyle/>
        <a:p>
          <a:endParaRPr lang="en-US"/>
        </a:p>
      </dgm:t>
    </dgm:pt>
    <dgm:pt modelId="{7414C3B8-F6AE-49DB-8B56-04DBF232EEE7}">
      <dgm:prSet/>
      <dgm:spPr/>
      <dgm:t>
        <a:bodyPr/>
        <a:lstStyle/>
        <a:p>
          <a:r>
            <a:rPr lang="en-US"/>
            <a:t>Conclusion</a:t>
          </a:r>
        </a:p>
      </dgm:t>
    </dgm:pt>
    <dgm:pt modelId="{C2AE4452-474B-4D18-B987-FC618498E7C7}" type="parTrans" cxnId="{21D88BE5-BBBB-458C-B74E-D794F16633D1}">
      <dgm:prSet/>
      <dgm:spPr/>
      <dgm:t>
        <a:bodyPr/>
        <a:lstStyle/>
        <a:p>
          <a:endParaRPr lang="en-US"/>
        </a:p>
      </dgm:t>
    </dgm:pt>
    <dgm:pt modelId="{5C5EBA64-4990-4F1F-8742-2C06C5CD894D}" type="sibTrans" cxnId="{21D88BE5-BBBB-458C-B74E-D794F16633D1}">
      <dgm:prSet/>
      <dgm:spPr/>
      <dgm:t>
        <a:bodyPr/>
        <a:lstStyle/>
        <a:p>
          <a:endParaRPr lang="en-US"/>
        </a:p>
      </dgm:t>
    </dgm:pt>
    <dgm:pt modelId="{68953B94-3261-462D-9705-E47DE581ED4C}" type="pres">
      <dgm:prSet presAssocID="{DCCCCF68-C69C-437C-8050-35F29F9083CB}" presName="vert0" presStyleCnt="0">
        <dgm:presLayoutVars>
          <dgm:dir/>
          <dgm:animOne val="branch"/>
          <dgm:animLvl val="lvl"/>
        </dgm:presLayoutVars>
      </dgm:prSet>
      <dgm:spPr/>
    </dgm:pt>
    <dgm:pt modelId="{71479E60-66B7-4C3B-9447-7CF968618D17}" type="pres">
      <dgm:prSet presAssocID="{AA41719D-D226-476A-B050-989FE640CB72}" presName="thickLine" presStyleLbl="alignNode1" presStyleIdx="0" presStyleCnt="7"/>
      <dgm:spPr/>
    </dgm:pt>
    <dgm:pt modelId="{AB6101F5-D389-4B78-B5DA-E17F8E13D5DC}" type="pres">
      <dgm:prSet presAssocID="{AA41719D-D226-476A-B050-989FE640CB72}" presName="horz1" presStyleCnt="0"/>
      <dgm:spPr/>
    </dgm:pt>
    <dgm:pt modelId="{D1D9AECB-C719-46A1-8071-7B47C206A661}" type="pres">
      <dgm:prSet presAssocID="{AA41719D-D226-476A-B050-989FE640CB72}" presName="tx1" presStyleLbl="revTx" presStyleIdx="0" presStyleCnt="7"/>
      <dgm:spPr/>
    </dgm:pt>
    <dgm:pt modelId="{8CC2FA3B-CB50-4D12-9037-1BC3F39D4F49}" type="pres">
      <dgm:prSet presAssocID="{AA41719D-D226-476A-B050-989FE640CB72}" presName="vert1" presStyleCnt="0"/>
      <dgm:spPr/>
    </dgm:pt>
    <dgm:pt modelId="{C366A05D-E4FD-4763-95C1-B389A48522AF}" type="pres">
      <dgm:prSet presAssocID="{F5CB8AB2-E530-42F2-B0CF-577118620588}" presName="thickLine" presStyleLbl="alignNode1" presStyleIdx="1" presStyleCnt="7"/>
      <dgm:spPr/>
    </dgm:pt>
    <dgm:pt modelId="{4739997B-AE33-43C8-9995-BF50CA60774E}" type="pres">
      <dgm:prSet presAssocID="{F5CB8AB2-E530-42F2-B0CF-577118620588}" presName="horz1" presStyleCnt="0"/>
      <dgm:spPr/>
    </dgm:pt>
    <dgm:pt modelId="{E6B65812-1898-48AE-B98D-25FF7883D625}" type="pres">
      <dgm:prSet presAssocID="{F5CB8AB2-E530-42F2-B0CF-577118620588}" presName="tx1" presStyleLbl="revTx" presStyleIdx="1" presStyleCnt="7"/>
      <dgm:spPr/>
    </dgm:pt>
    <dgm:pt modelId="{B53EC02E-53D8-490E-8D27-9F2F68D525C0}" type="pres">
      <dgm:prSet presAssocID="{F5CB8AB2-E530-42F2-B0CF-577118620588}" presName="vert1" presStyleCnt="0"/>
      <dgm:spPr/>
    </dgm:pt>
    <dgm:pt modelId="{612183A7-41AB-4C0E-84F6-A315203DEB6D}" type="pres">
      <dgm:prSet presAssocID="{50B797B8-AD47-4371-B075-7835AFF0BC0B}" presName="thickLine" presStyleLbl="alignNode1" presStyleIdx="2" presStyleCnt="7"/>
      <dgm:spPr/>
    </dgm:pt>
    <dgm:pt modelId="{9F6E535B-4B49-45BB-A50B-60FCB4FB6FF1}" type="pres">
      <dgm:prSet presAssocID="{50B797B8-AD47-4371-B075-7835AFF0BC0B}" presName="horz1" presStyleCnt="0"/>
      <dgm:spPr/>
    </dgm:pt>
    <dgm:pt modelId="{405022DA-5A2E-42FE-A3D9-7B755F03021F}" type="pres">
      <dgm:prSet presAssocID="{50B797B8-AD47-4371-B075-7835AFF0BC0B}" presName="tx1" presStyleLbl="revTx" presStyleIdx="2" presStyleCnt="7"/>
      <dgm:spPr/>
    </dgm:pt>
    <dgm:pt modelId="{5C03235E-EEEF-442D-B1E9-21AFD1F29AB5}" type="pres">
      <dgm:prSet presAssocID="{50B797B8-AD47-4371-B075-7835AFF0BC0B}" presName="vert1" presStyleCnt="0"/>
      <dgm:spPr/>
    </dgm:pt>
    <dgm:pt modelId="{062238A6-41D7-4D0B-9F32-31B4D469169E}" type="pres">
      <dgm:prSet presAssocID="{F395B568-32CA-4213-8BC4-01649B3A895B}" presName="thickLine" presStyleLbl="alignNode1" presStyleIdx="3" presStyleCnt="7"/>
      <dgm:spPr/>
    </dgm:pt>
    <dgm:pt modelId="{4728C5FB-7ADF-4096-A90B-C6467ED39C31}" type="pres">
      <dgm:prSet presAssocID="{F395B568-32CA-4213-8BC4-01649B3A895B}" presName="horz1" presStyleCnt="0"/>
      <dgm:spPr/>
    </dgm:pt>
    <dgm:pt modelId="{351A4A52-8905-4168-8352-E4612008446D}" type="pres">
      <dgm:prSet presAssocID="{F395B568-32CA-4213-8BC4-01649B3A895B}" presName="tx1" presStyleLbl="revTx" presStyleIdx="3" presStyleCnt="7"/>
      <dgm:spPr/>
    </dgm:pt>
    <dgm:pt modelId="{F6A618A3-F869-4EC0-9444-886931F3C0C7}" type="pres">
      <dgm:prSet presAssocID="{F395B568-32CA-4213-8BC4-01649B3A895B}" presName="vert1" presStyleCnt="0"/>
      <dgm:spPr/>
    </dgm:pt>
    <dgm:pt modelId="{3F3E1E36-4C31-43EA-95C4-D687E95FB56E}" type="pres">
      <dgm:prSet presAssocID="{7F339E17-7D1E-413D-BAEE-A46F2C376CC9}" presName="thickLine" presStyleLbl="alignNode1" presStyleIdx="4" presStyleCnt="7"/>
      <dgm:spPr/>
    </dgm:pt>
    <dgm:pt modelId="{2B49C193-F1DD-4825-8231-66925998FCBD}" type="pres">
      <dgm:prSet presAssocID="{7F339E17-7D1E-413D-BAEE-A46F2C376CC9}" presName="horz1" presStyleCnt="0"/>
      <dgm:spPr/>
    </dgm:pt>
    <dgm:pt modelId="{BCCB5CC3-4123-4A9E-AE34-C685016BFB73}" type="pres">
      <dgm:prSet presAssocID="{7F339E17-7D1E-413D-BAEE-A46F2C376CC9}" presName="tx1" presStyleLbl="revTx" presStyleIdx="4" presStyleCnt="7"/>
      <dgm:spPr/>
    </dgm:pt>
    <dgm:pt modelId="{5E049DAB-BFCE-4517-814C-D3BCF9EBD817}" type="pres">
      <dgm:prSet presAssocID="{7F339E17-7D1E-413D-BAEE-A46F2C376CC9}" presName="vert1" presStyleCnt="0"/>
      <dgm:spPr/>
    </dgm:pt>
    <dgm:pt modelId="{7D7EF0FA-CA93-4B1D-BCCD-C3CEA6A4D315}" type="pres">
      <dgm:prSet presAssocID="{53017D2A-9C90-47FD-82B8-EF30DB57D27C}" presName="thickLine" presStyleLbl="alignNode1" presStyleIdx="5" presStyleCnt="7"/>
      <dgm:spPr/>
    </dgm:pt>
    <dgm:pt modelId="{8D2FCA1A-BFE7-4B5E-9F3F-07F6D42F34E7}" type="pres">
      <dgm:prSet presAssocID="{53017D2A-9C90-47FD-82B8-EF30DB57D27C}" presName="horz1" presStyleCnt="0"/>
      <dgm:spPr/>
    </dgm:pt>
    <dgm:pt modelId="{C8D7F65B-E474-47BE-AF8F-84AB80875948}" type="pres">
      <dgm:prSet presAssocID="{53017D2A-9C90-47FD-82B8-EF30DB57D27C}" presName="tx1" presStyleLbl="revTx" presStyleIdx="5" presStyleCnt="7"/>
      <dgm:spPr/>
    </dgm:pt>
    <dgm:pt modelId="{90F4319E-B6D7-4B93-AA37-39374B1145CF}" type="pres">
      <dgm:prSet presAssocID="{53017D2A-9C90-47FD-82B8-EF30DB57D27C}" presName="vert1" presStyleCnt="0"/>
      <dgm:spPr/>
    </dgm:pt>
    <dgm:pt modelId="{EA5A9D13-B9B4-4DD8-94B6-0247B6358147}" type="pres">
      <dgm:prSet presAssocID="{7414C3B8-F6AE-49DB-8B56-04DBF232EEE7}" presName="thickLine" presStyleLbl="alignNode1" presStyleIdx="6" presStyleCnt="7"/>
      <dgm:spPr/>
    </dgm:pt>
    <dgm:pt modelId="{FCE86851-8A71-467E-83CB-B4941A200577}" type="pres">
      <dgm:prSet presAssocID="{7414C3B8-F6AE-49DB-8B56-04DBF232EEE7}" presName="horz1" presStyleCnt="0"/>
      <dgm:spPr/>
    </dgm:pt>
    <dgm:pt modelId="{5083E7ED-CF80-42AE-8BD3-C5676D55703E}" type="pres">
      <dgm:prSet presAssocID="{7414C3B8-F6AE-49DB-8B56-04DBF232EEE7}" presName="tx1" presStyleLbl="revTx" presStyleIdx="6" presStyleCnt="7"/>
      <dgm:spPr/>
    </dgm:pt>
    <dgm:pt modelId="{A948E834-C19B-4650-9FF6-AB569311BA1B}" type="pres">
      <dgm:prSet presAssocID="{7414C3B8-F6AE-49DB-8B56-04DBF232EEE7}" presName="vert1" presStyleCnt="0"/>
      <dgm:spPr/>
    </dgm:pt>
  </dgm:ptLst>
  <dgm:cxnLst>
    <dgm:cxn modelId="{C1AE2A0E-7386-4FA3-8784-EEA22C4F0A42}" type="presOf" srcId="{7414C3B8-F6AE-49DB-8B56-04DBF232EEE7}" destId="{5083E7ED-CF80-42AE-8BD3-C5676D55703E}" srcOrd="0" destOrd="0" presId="urn:microsoft.com/office/officeart/2008/layout/LinedList"/>
    <dgm:cxn modelId="{2BDA4126-1D47-413E-992A-3793178D7F33}" srcId="{DCCCCF68-C69C-437C-8050-35F29F9083CB}" destId="{7F339E17-7D1E-413D-BAEE-A46F2C376CC9}" srcOrd="4" destOrd="0" parTransId="{D1F60AF7-0118-4937-B9E5-0A7708AE6167}" sibTransId="{C8D7DC28-DCA5-4AD2-93F5-0C4EFE1EAE9A}"/>
    <dgm:cxn modelId="{3D4AA029-AD6C-42A8-88EB-8BE7938982CB}" srcId="{DCCCCF68-C69C-437C-8050-35F29F9083CB}" destId="{50B797B8-AD47-4371-B075-7835AFF0BC0B}" srcOrd="2" destOrd="0" parTransId="{54730F6C-DA70-4C4D-8942-1C4882AC1755}" sibTransId="{0E9BEE70-FBD1-4213-A536-CDA7D428522C}"/>
    <dgm:cxn modelId="{C842B65D-905F-4900-9E0B-5732FF682909}" type="presOf" srcId="{50B797B8-AD47-4371-B075-7835AFF0BC0B}" destId="{405022DA-5A2E-42FE-A3D9-7B755F03021F}" srcOrd="0" destOrd="0" presId="urn:microsoft.com/office/officeart/2008/layout/LinedList"/>
    <dgm:cxn modelId="{11BD424F-17C7-4666-B00C-C53956F54266}" type="presOf" srcId="{7F339E17-7D1E-413D-BAEE-A46F2C376CC9}" destId="{BCCB5CC3-4123-4A9E-AE34-C685016BFB73}" srcOrd="0" destOrd="0" presId="urn:microsoft.com/office/officeart/2008/layout/LinedList"/>
    <dgm:cxn modelId="{06A9845A-E6F9-435F-AD17-65398E58EB71}" srcId="{DCCCCF68-C69C-437C-8050-35F29F9083CB}" destId="{F395B568-32CA-4213-8BC4-01649B3A895B}" srcOrd="3" destOrd="0" parTransId="{3099DED9-4193-478B-8F0D-53782A9C21D4}" sibTransId="{AC9FF25B-8676-4CD0-9D66-FD7251EB55FF}"/>
    <dgm:cxn modelId="{A057267D-B53C-45F4-9796-7CAF21E7C2D8}" srcId="{DCCCCF68-C69C-437C-8050-35F29F9083CB}" destId="{AA41719D-D226-476A-B050-989FE640CB72}" srcOrd="0" destOrd="0" parTransId="{8995FCC7-9E9A-418B-B447-860CB17871B2}" sibTransId="{787B9358-017D-46A9-AE3B-7A6097C30BD3}"/>
    <dgm:cxn modelId="{4935CC84-F327-4A22-8427-E3864565DB4A}" type="presOf" srcId="{DCCCCF68-C69C-437C-8050-35F29F9083CB}" destId="{68953B94-3261-462D-9705-E47DE581ED4C}" srcOrd="0" destOrd="0" presId="urn:microsoft.com/office/officeart/2008/layout/LinedList"/>
    <dgm:cxn modelId="{9169288A-A956-4556-B0EF-EFBEC33677EB}" srcId="{DCCCCF68-C69C-437C-8050-35F29F9083CB}" destId="{F5CB8AB2-E530-42F2-B0CF-577118620588}" srcOrd="1" destOrd="0" parTransId="{15CEB336-D4F0-46A7-9A99-5C9174394CB2}" sibTransId="{0740E5AD-3DAF-4FD1-AE96-75EB005FD9AE}"/>
    <dgm:cxn modelId="{8B2543AD-D000-437E-9A04-28C4E7FC6D0D}" type="presOf" srcId="{F5CB8AB2-E530-42F2-B0CF-577118620588}" destId="{E6B65812-1898-48AE-B98D-25FF7883D625}" srcOrd="0" destOrd="0" presId="urn:microsoft.com/office/officeart/2008/layout/LinedList"/>
    <dgm:cxn modelId="{838F7DAD-8FDC-4A5F-AE87-54BE7B11B53C}" type="presOf" srcId="{AA41719D-D226-476A-B050-989FE640CB72}" destId="{D1D9AECB-C719-46A1-8071-7B47C206A661}" srcOrd="0" destOrd="0" presId="urn:microsoft.com/office/officeart/2008/layout/LinedList"/>
    <dgm:cxn modelId="{B77062B0-AC46-4121-9A88-CC791C406E36}" type="presOf" srcId="{F395B568-32CA-4213-8BC4-01649B3A895B}" destId="{351A4A52-8905-4168-8352-E4612008446D}" srcOrd="0" destOrd="0" presId="urn:microsoft.com/office/officeart/2008/layout/LinedList"/>
    <dgm:cxn modelId="{472D3EBA-BF2A-4673-86D7-0C252BA9451C}" type="presOf" srcId="{53017D2A-9C90-47FD-82B8-EF30DB57D27C}" destId="{C8D7F65B-E474-47BE-AF8F-84AB80875948}" srcOrd="0" destOrd="0" presId="urn:microsoft.com/office/officeart/2008/layout/LinedList"/>
    <dgm:cxn modelId="{D9445CDD-2D1F-4EA2-9C10-7BF372391DC8}" srcId="{DCCCCF68-C69C-437C-8050-35F29F9083CB}" destId="{53017D2A-9C90-47FD-82B8-EF30DB57D27C}" srcOrd="5" destOrd="0" parTransId="{81B4FC9C-8FDD-489E-9E23-CF7B1147EC15}" sibTransId="{AE9CC11B-758D-4B01-AF06-58333D9C4A70}"/>
    <dgm:cxn modelId="{21D88BE5-BBBB-458C-B74E-D794F16633D1}" srcId="{DCCCCF68-C69C-437C-8050-35F29F9083CB}" destId="{7414C3B8-F6AE-49DB-8B56-04DBF232EEE7}" srcOrd="6" destOrd="0" parTransId="{C2AE4452-474B-4D18-B987-FC618498E7C7}" sibTransId="{5C5EBA64-4990-4F1F-8742-2C06C5CD894D}"/>
    <dgm:cxn modelId="{9B2A35E5-EC19-4A09-B074-70E9AC518146}" type="presParOf" srcId="{68953B94-3261-462D-9705-E47DE581ED4C}" destId="{71479E60-66B7-4C3B-9447-7CF968618D17}" srcOrd="0" destOrd="0" presId="urn:microsoft.com/office/officeart/2008/layout/LinedList"/>
    <dgm:cxn modelId="{C3EBF941-718F-48D7-9B82-818A6B7B4C35}" type="presParOf" srcId="{68953B94-3261-462D-9705-E47DE581ED4C}" destId="{AB6101F5-D389-4B78-B5DA-E17F8E13D5DC}" srcOrd="1" destOrd="0" presId="urn:microsoft.com/office/officeart/2008/layout/LinedList"/>
    <dgm:cxn modelId="{2814A72D-A96A-477A-8EC4-27D467A7BBA6}" type="presParOf" srcId="{AB6101F5-D389-4B78-B5DA-E17F8E13D5DC}" destId="{D1D9AECB-C719-46A1-8071-7B47C206A661}" srcOrd="0" destOrd="0" presId="urn:microsoft.com/office/officeart/2008/layout/LinedList"/>
    <dgm:cxn modelId="{85FB9BCC-6704-4A36-A5C7-66C67E8734D5}" type="presParOf" srcId="{AB6101F5-D389-4B78-B5DA-E17F8E13D5DC}" destId="{8CC2FA3B-CB50-4D12-9037-1BC3F39D4F49}" srcOrd="1" destOrd="0" presId="urn:microsoft.com/office/officeart/2008/layout/LinedList"/>
    <dgm:cxn modelId="{19C60BFC-DC66-4A43-80AE-2CBF74BABF23}" type="presParOf" srcId="{68953B94-3261-462D-9705-E47DE581ED4C}" destId="{C366A05D-E4FD-4763-95C1-B389A48522AF}" srcOrd="2" destOrd="0" presId="urn:microsoft.com/office/officeart/2008/layout/LinedList"/>
    <dgm:cxn modelId="{C7F60659-11FC-45C6-A423-26FAB95581BC}" type="presParOf" srcId="{68953B94-3261-462D-9705-E47DE581ED4C}" destId="{4739997B-AE33-43C8-9995-BF50CA60774E}" srcOrd="3" destOrd="0" presId="urn:microsoft.com/office/officeart/2008/layout/LinedList"/>
    <dgm:cxn modelId="{7E5B842C-525E-4E41-8D69-FEE59C2477BF}" type="presParOf" srcId="{4739997B-AE33-43C8-9995-BF50CA60774E}" destId="{E6B65812-1898-48AE-B98D-25FF7883D625}" srcOrd="0" destOrd="0" presId="urn:microsoft.com/office/officeart/2008/layout/LinedList"/>
    <dgm:cxn modelId="{E8DBFF76-AA50-4228-A893-A07A449A73DD}" type="presParOf" srcId="{4739997B-AE33-43C8-9995-BF50CA60774E}" destId="{B53EC02E-53D8-490E-8D27-9F2F68D525C0}" srcOrd="1" destOrd="0" presId="urn:microsoft.com/office/officeart/2008/layout/LinedList"/>
    <dgm:cxn modelId="{BC919B9E-E893-410A-A6D1-6322C83F26F8}" type="presParOf" srcId="{68953B94-3261-462D-9705-E47DE581ED4C}" destId="{612183A7-41AB-4C0E-84F6-A315203DEB6D}" srcOrd="4" destOrd="0" presId="urn:microsoft.com/office/officeart/2008/layout/LinedList"/>
    <dgm:cxn modelId="{048C9BC7-1E0C-401E-9CC9-E90503AACBA9}" type="presParOf" srcId="{68953B94-3261-462D-9705-E47DE581ED4C}" destId="{9F6E535B-4B49-45BB-A50B-60FCB4FB6FF1}" srcOrd="5" destOrd="0" presId="urn:microsoft.com/office/officeart/2008/layout/LinedList"/>
    <dgm:cxn modelId="{483784C4-09FF-46A9-A9B8-1F52804AF5B5}" type="presParOf" srcId="{9F6E535B-4B49-45BB-A50B-60FCB4FB6FF1}" destId="{405022DA-5A2E-42FE-A3D9-7B755F03021F}" srcOrd="0" destOrd="0" presId="urn:microsoft.com/office/officeart/2008/layout/LinedList"/>
    <dgm:cxn modelId="{D195E5E2-4A18-443D-977C-FDE82F1C7757}" type="presParOf" srcId="{9F6E535B-4B49-45BB-A50B-60FCB4FB6FF1}" destId="{5C03235E-EEEF-442D-B1E9-21AFD1F29AB5}" srcOrd="1" destOrd="0" presId="urn:microsoft.com/office/officeart/2008/layout/LinedList"/>
    <dgm:cxn modelId="{A7FEDE0B-347E-4CE6-9656-93542BE28FD4}" type="presParOf" srcId="{68953B94-3261-462D-9705-E47DE581ED4C}" destId="{062238A6-41D7-4D0B-9F32-31B4D469169E}" srcOrd="6" destOrd="0" presId="urn:microsoft.com/office/officeart/2008/layout/LinedList"/>
    <dgm:cxn modelId="{556DCAFE-0C6B-4961-B7D7-3814213ACEFE}" type="presParOf" srcId="{68953B94-3261-462D-9705-E47DE581ED4C}" destId="{4728C5FB-7ADF-4096-A90B-C6467ED39C31}" srcOrd="7" destOrd="0" presId="urn:microsoft.com/office/officeart/2008/layout/LinedList"/>
    <dgm:cxn modelId="{CDF210BE-40E4-4B9A-8222-A465FB42C609}" type="presParOf" srcId="{4728C5FB-7ADF-4096-A90B-C6467ED39C31}" destId="{351A4A52-8905-4168-8352-E4612008446D}" srcOrd="0" destOrd="0" presId="urn:microsoft.com/office/officeart/2008/layout/LinedList"/>
    <dgm:cxn modelId="{9ED57DB9-2F2F-47ED-ADA6-B6C595E3B355}" type="presParOf" srcId="{4728C5FB-7ADF-4096-A90B-C6467ED39C31}" destId="{F6A618A3-F869-4EC0-9444-886931F3C0C7}" srcOrd="1" destOrd="0" presId="urn:microsoft.com/office/officeart/2008/layout/LinedList"/>
    <dgm:cxn modelId="{C22EB097-BF2B-46E2-A527-B32139A6BF20}" type="presParOf" srcId="{68953B94-3261-462D-9705-E47DE581ED4C}" destId="{3F3E1E36-4C31-43EA-95C4-D687E95FB56E}" srcOrd="8" destOrd="0" presId="urn:microsoft.com/office/officeart/2008/layout/LinedList"/>
    <dgm:cxn modelId="{EE7A97D8-AB4B-4587-8DAB-7FEF90384E0A}" type="presParOf" srcId="{68953B94-3261-462D-9705-E47DE581ED4C}" destId="{2B49C193-F1DD-4825-8231-66925998FCBD}" srcOrd="9" destOrd="0" presId="urn:microsoft.com/office/officeart/2008/layout/LinedList"/>
    <dgm:cxn modelId="{9A3ECABB-6199-4FE3-B6F3-F06133D8E212}" type="presParOf" srcId="{2B49C193-F1DD-4825-8231-66925998FCBD}" destId="{BCCB5CC3-4123-4A9E-AE34-C685016BFB73}" srcOrd="0" destOrd="0" presId="urn:microsoft.com/office/officeart/2008/layout/LinedList"/>
    <dgm:cxn modelId="{6F787B92-5FE2-4CD8-82F4-3EE5F50A9C9E}" type="presParOf" srcId="{2B49C193-F1DD-4825-8231-66925998FCBD}" destId="{5E049DAB-BFCE-4517-814C-D3BCF9EBD817}" srcOrd="1" destOrd="0" presId="urn:microsoft.com/office/officeart/2008/layout/LinedList"/>
    <dgm:cxn modelId="{A62DC04F-39E2-4550-9B0C-2F6560EAFC2D}" type="presParOf" srcId="{68953B94-3261-462D-9705-E47DE581ED4C}" destId="{7D7EF0FA-CA93-4B1D-BCCD-C3CEA6A4D315}" srcOrd="10" destOrd="0" presId="urn:microsoft.com/office/officeart/2008/layout/LinedList"/>
    <dgm:cxn modelId="{5507003D-8134-4975-8C24-6C74785BCDDB}" type="presParOf" srcId="{68953B94-3261-462D-9705-E47DE581ED4C}" destId="{8D2FCA1A-BFE7-4B5E-9F3F-07F6D42F34E7}" srcOrd="11" destOrd="0" presId="urn:microsoft.com/office/officeart/2008/layout/LinedList"/>
    <dgm:cxn modelId="{F8D8BB73-3046-438F-8E3F-98E5639A2B37}" type="presParOf" srcId="{8D2FCA1A-BFE7-4B5E-9F3F-07F6D42F34E7}" destId="{C8D7F65B-E474-47BE-AF8F-84AB80875948}" srcOrd="0" destOrd="0" presId="urn:microsoft.com/office/officeart/2008/layout/LinedList"/>
    <dgm:cxn modelId="{B8A670BD-E21B-4DC2-8FCE-AFFC5C272426}" type="presParOf" srcId="{8D2FCA1A-BFE7-4B5E-9F3F-07F6D42F34E7}" destId="{90F4319E-B6D7-4B93-AA37-39374B1145CF}" srcOrd="1" destOrd="0" presId="urn:microsoft.com/office/officeart/2008/layout/LinedList"/>
    <dgm:cxn modelId="{DE434052-4BAC-4818-B77C-F331183ED831}" type="presParOf" srcId="{68953B94-3261-462D-9705-E47DE581ED4C}" destId="{EA5A9D13-B9B4-4DD8-94B6-0247B6358147}" srcOrd="12" destOrd="0" presId="urn:microsoft.com/office/officeart/2008/layout/LinedList"/>
    <dgm:cxn modelId="{55F08341-B5C0-4304-A2EA-F3F7CD3D1B66}" type="presParOf" srcId="{68953B94-3261-462D-9705-E47DE581ED4C}" destId="{FCE86851-8A71-467E-83CB-B4941A200577}" srcOrd="13" destOrd="0" presId="urn:microsoft.com/office/officeart/2008/layout/LinedList"/>
    <dgm:cxn modelId="{5B892745-190F-4DCC-8F55-2BFD0C4F18C8}" type="presParOf" srcId="{FCE86851-8A71-467E-83CB-B4941A200577}" destId="{5083E7ED-CF80-42AE-8BD3-C5676D55703E}" srcOrd="0" destOrd="0" presId="urn:microsoft.com/office/officeart/2008/layout/LinedList"/>
    <dgm:cxn modelId="{D623C66A-2D51-4972-8411-66E90D7594CA}" type="presParOf" srcId="{FCE86851-8A71-467E-83CB-B4941A200577}" destId="{A948E834-C19B-4650-9FF6-AB569311BA1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151CF7-7A80-47F3-A0A1-D1F603B2C541}"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3CB357FB-C90C-4978-8C70-05431B5F12DD}">
      <dgm:prSet phldrT="[Text]" phldr="0"/>
      <dgm:spPr/>
      <dgm:t>
        <a:bodyPr/>
        <a:lstStyle/>
        <a:p>
          <a:pPr rtl="0"/>
          <a:r>
            <a:rPr lang="en-US" dirty="0">
              <a:latin typeface="Calibri Light" panose="020F0302020204030204"/>
            </a:rPr>
            <a:t> Data preparation for the train set</a:t>
          </a:r>
          <a:endParaRPr lang="en-US" dirty="0"/>
        </a:p>
      </dgm:t>
    </dgm:pt>
    <dgm:pt modelId="{01266B8E-AFFB-42E4-AAB0-DDF3EA024C0B}" type="parTrans" cxnId="{563353CD-05C5-4DEA-BC23-38B4D6CD36BA}">
      <dgm:prSet/>
      <dgm:spPr/>
    </dgm:pt>
    <dgm:pt modelId="{5E111E94-840B-4335-BDC0-DBCE5D273CFD}" type="sibTrans" cxnId="{563353CD-05C5-4DEA-BC23-38B4D6CD36BA}">
      <dgm:prSet/>
      <dgm:spPr/>
    </dgm:pt>
    <dgm:pt modelId="{05051EDA-A91E-4932-A591-B2C426490508}">
      <dgm:prSet phldrT="[Text]" phldr="0"/>
      <dgm:spPr/>
      <dgm:t>
        <a:bodyPr/>
        <a:lstStyle/>
        <a:p>
          <a:pPr rtl="0"/>
          <a:r>
            <a:rPr lang="en-US" dirty="0">
              <a:latin typeface="Calibri Light" panose="020F0302020204030204"/>
            </a:rPr>
            <a:t>Obtain the best word vector</a:t>
          </a:r>
          <a:endParaRPr lang="en-US" dirty="0"/>
        </a:p>
      </dgm:t>
    </dgm:pt>
    <dgm:pt modelId="{18CA4F3F-6178-4B9C-835A-E30993A6C957}" type="parTrans" cxnId="{78F4D7B9-28F0-4F79-A911-56AD473FDE26}">
      <dgm:prSet/>
      <dgm:spPr/>
    </dgm:pt>
    <dgm:pt modelId="{93CE7724-A500-466C-BE05-9F500C74204F}" type="sibTrans" cxnId="{78F4D7B9-28F0-4F79-A911-56AD473FDE26}">
      <dgm:prSet/>
      <dgm:spPr/>
    </dgm:pt>
    <dgm:pt modelId="{49B80E13-C35B-4593-96A7-3FE8503C127D}">
      <dgm:prSet phldrT="[Text]" phldr="0"/>
      <dgm:spPr/>
      <dgm:t>
        <a:bodyPr/>
        <a:lstStyle/>
        <a:p>
          <a:pPr rtl="0"/>
          <a:r>
            <a:rPr lang="en-US" dirty="0">
              <a:latin typeface="Calibri Light" panose="020F0302020204030204"/>
            </a:rPr>
            <a:t>Develop the best model</a:t>
          </a:r>
          <a:endParaRPr lang="en-US" dirty="0"/>
        </a:p>
      </dgm:t>
    </dgm:pt>
    <dgm:pt modelId="{C4B83680-E143-4445-8293-269EEF7F5E23}" type="parTrans" cxnId="{B675B7AC-4502-4C0E-B154-F62D4A9900A6}">
      <dgm:prSet/>
      <dgm:spPr/>
    </dgm:pt>
    <dgm:pt modelId="{5F453E78-D67E-48DA-A7EE-CD364B751353}" type="sibTrans" cxnId="{B675B7AC-4502-4C0E-B154-F62D4A9900A6}">
      <dgm:prSet/>
      <dgm:spPr/>
    </dgm:pt>
    <dgm:pt modelId="{F803D75A-9FF1-4E1D-AC7F-BD4534B075F5}">
      <dgm:prSet phldr="0"/>
      <dgm:spPr/>
      <dgm:t>
        <a:bodyPr/>
        <a:lstStyle/>
        <a:p>
          <a:pPr rtl="0"/>
          <a:r>
            <a:rPr lang="en-US" dirty="0">
              <a:latin typeface="Calibri Light" panose="020F0302020204030204"/>
            </a:rPr>
            <a:t>Apply model to real world Tweets</a:t>
          </a:r>
        </a:p>
      </dgm:t>
    </dgm:pt>
    <dgm:pt modelId="{890E8CD7-C41A-4AD0-B411-69F5ABB19A8B}" type="parTrans" cxnId="{60E70BBD-A1DF-4693-9A9A-35A04B40178D}">
      <dgm:prSet/>
      <dgm:spPr/>
    </dgm:pt>
    <dgm:pt modelId="{823D70A9-6F8A-4EC9-9ED4-F179F4D46501}" type="sibTrans" cxnId="{60E70BBD-A1DF-4693-9A9A-35A04B40178D}">
      <dgm:prSet/>
      <dgm:spPr/>
    </dgm:pt>
    <dgm:pt modelId="{26EBC005-9811-4268-9E3D-57FD6C724803}">
      <dgm:prSet phldr="0"/>
      <dgm:spPr/>
      <dgm:t>
        <a:bodyPr/>
        <a:lstStyle/>
        <a:p>
          <a:pPr rtl="0"/>
          <a:r>
            <a:rPr lang="en-US" dirty="0">
              <a:latin typeface="Calibri Light" panose="020F0302020204030204"/>
            </a:rPr>
            <a:t>Analyze results</a:t>
          </a:r>
        </a:p>
      </dgm:t>
    </dgm:pt>
    <dgm:pt modelId="{D0308C6F-5CE4-4986-8117-1D93C5C293BD}" type="parTrans" cxnId="{7AFB33EF-0F49-4952-B5C5-5BE588404675}">
      <dgm:prSet/>
      <dgm:spPr/>
    </dgm:pt>
    <dgm:pt modelId="{F4DAAFBE-B3D5-4FEE-A01B-5CCB27877581}" type="sibTrans" cxnId="{7AFB33EF-0F49-4952-B5C5-5BE588404675}">
      <dgm:prSet/>
      <dgm:spPr/>
    </dgm:pt>
    <dgm:pt modelId="{08035DEA-A155-445C-9D81-BA136DA908CF}" type="pres">
      <dgm:prSet presAssocID="{2D151CF7-7A80-47F3-A0A1-D1F603B2C541}" presName="Name0" presStyleCnt="0">
        <dgm:presLayoutVars>
          <dgm:dir/>
          <dgm:resizeHandles val="exact"/>
        </dgm:presLayoutVars>
      </dgm:prSet>
      <dgm:spPr/>
    </dgm:pt>
    <dgm:pt modelId="{F31E3227-A825-4BCF-B23E-57C233354600}" type="pres">
      <dgm:prSet presAssocID="{2D151CF7-7A80-47F3-A0A1-D1F603B2C541}" presName="arrow" presStyleLbl="bgShp" presStyleIdx="0" presStyleCnt="1"/>
      <dgm:spPr/>
    </dgm:pt>
    <dgm:pt modelId="{8D944394-D04E-41D8-951F-0B1A9BB621F8}" type="pres">
      <dgm:prSet presAssocID="{2D151CF7-7A80-47F3-A0A1-D1F603B2C541}" presName="points" presStyleCnt="0"/>
      <dgm:spPr/>
    </dgm:pt>
    <dgm:pt modelId="{CBCF860C-D590-4A9E-9298-8FB0270E8293}" type="pres">
      <dgm:prSet presAssocID="{3CB357FB-C90C-4978-8C70-05431B5F12DD}" presName="compositeA" presStyleCnt="0"/>
      <dgm:spPr/>
    </dgm:pt>
    <dgm:pt modelId="{3D299A42-9F76-4B90-B733-4427D467F540}" type="pres">
      <dgm:prSet presAssocID="{3CB357FB-C90C-4978-8C70-05431B5F12DD}" presName="textA" presStyleLbl="revTx" presStyleIdx="0" presStyleCnt="5">
        <dgm:presLayoutVars>
          <dgm:bulletEnabled val="1"/>
        </dgm:presLayoutVars>
      </dgm:prSet>
      <dgm:spPr/>
    </dgm:pt>
    <dgm:pt modelId="{4CE8F170-107E-41E4-AAC5-50203A47829C}" type="pres">
      <dgm:prSet presAssocID="{3CB357FB-C90C-4978-8C70-05431B5F12DD}" presName="circleA" presStyleLbl="node1" presStyleIdx="0" presStyleCnt="5"/>
      <dgm:spPr/>
    </dgm:pt>
    <dgm:pt modelId="{FE9BDBD5-AEAA-407F-AB78-AF2C512F01D0}" type="pres">
      <dgm:prSet presAssocID="{3CB357FB-C90C-4978-8C70-05431B5F12DD}" presName="spaceA" presStyleCnt="0"/>
      <dgm:spPr/>
    </dgm:pt>
    <dgm:pt modelId="{27748EDC-A1D6-4273-8786-AC803E7A3688}" type="pres">
      <dgm:prSet presAssocID="{5E111E94-840B-4335-BDC0-DBCE5D273CFD}" presName="space" presStyleCnt="0"/>
      <dgm:spPr/>
    </dgm:pt>
    <dgm:pt modelId="{96BA47AF-754D-4F74-B9ED-7D7E2F10D7AA}" type="pres">
      <dgm:prSet presAssocID="{05051EDA-A91E-4932-A591-B2C426490508}" presName="compositeB" presStyleCnt="0"/>
      <dgm:spPr/>
    </dgm:pt>
    <dgm:pt modelId="{1BDB5D71-CB33-410B-9263-577C3E37200F}" type="pres">
      <dgm:prSet presAssocID="{05051EDA-A91E-4932-A591-B2C426490508}" presName="textB" presStyleLbl="revTx" presStyleIdx="1" presStyleCnt="5">
        <dgm:presLayoutVars>
          <dgm:bulletEnabled val="1"/>
        </dgm:presLayoutVars>
      </dgm:prSet>
      <dgm:spPr/>
    </dgm:pt>
    <dgm:pt modelId="{718D644A-04A5-41F1-95A8-15847E12823C}" type="pres">
      <dgm:prSet presAssocID="{05051EDA-A91E-4932-A591-B2C426490508}" presName="circleB" presStyleLbl="node1" presStyleIdx="1" presStyleCnt="5"/>
      <dgm:spPr/>
    </dgm:pt>
    <dgm:pt modelId="{EB64065A-85DB-4018-8F49-A788F29C805C}" type="pres">
      <dgm:prSet presAssocID="{05051EDA-A91E-4932-A591-B2C426490508}" presName="spaceB" presStyleCnt="0"/>
      <dgm:spPr/>
    </dgm:pt>
    <dgm:pt modelId="{A640AE25-F141-43BB-B7CD-9DBBFFBB91D2}" type="pres">
      <dgm:prSet presAssocID="{93CE7724-A500-466C-BE05-9F500C74204F}" presName="space" presStyleCnt="0"/>
      <dgm:spPr/>
    </dgm:pt>
    <dgm:pt modelId="{BAEB8179-8FDB-46EF-A77F-2CE3C85453A6}" type="pres">
      <dgm:prSet presAssocID="{49B80E13-C35B-4593-96A7-3FE8503C127D}" presName="compositeA" presStyleCnt="0"/>
      <dgm:spPr/>
    </dgm:pt>
    <dgm:pt modelId="{79AA9F9F-5018-4C49-B03C-B3E919773A38}" type="pres">
      <dgm:prSet presAssocID="{49B80E13-C35B-4593-96A7-3FE8503C127D}" presName="textA" presStyleLbl="revTx" presStyleIdx="2" presStyleCnt="5">
        <dgm:presLayoutVars>
          <dgm:bulletEnabled val="1"/>
        </dgm:presLayoutVars>
      </dgm:prSet>
      <dgm:spPr/>
    </dgm:pt>
    <dgm:pt modelId="{766574B5-1367-4EC8-8F75-9C5F2AFDBF8D}" type="pres">
      <dgm:prSet presAssocID="{49B80E13-C35B-4593-96A7-3FE8503C127D}" presName="circleA" presStyleLbl="node1" presStyleIdx="2" presStyleCnt="5"/>
      <dgm:spPr/>
    </dgm:pt>
    <dgm:pt modelId="{D912B406-E15C-4674-BE8B-6B8D74F4F0FF}" type="pres">
      <dgm:prSet presAssocID="{49B80E13-C35B-4593-96A7-3FE8503C127D}" presName="spaceA" presStyleCnt="0"/>
      <dgm:spPr/>
    </dgm:pt>
    <dgm:pt modelId="{C8160337-BB42-4BFA-AC71-8C4A8EA7DBFC}" type="pres">
      <dgm:prSet presAssocID="{5F453E78-D67E-48DA-A7EE-CD364B751353}" presName="space" presStyleCnt="0"/>
      <dgm:spPr/>
    </dgm:pt>
    <dgm:pt modelId="{B22224CC-4022-4828-94BF-F4D648C0D887}" type="pres">
      <dgm:prSet presAssocID="{F803D75A-9FF1-4E1D-AC7F-BD4534B075F5}" presName="compositeB" presStyleCnt="0"/>
      <dgm:spPr/>
    </dgm:pt>
    <dgm:pt modelId="{33C24769-23AC-477C-8E68-B7A0F9965BA3}" type="pres">
      <dgm:prSet presAssocID="{F803D75A-9FF1-4E1D-AC7F-BD4534B075F5}" presName="textB" presStyleLbl="revTx" presStyleIdx="3" presStyleCnt="5">
        <dgm:presLayoutVars>
          <dgm:bulletEnabled val="1"/>
        </dgm:presLayoutVars>
      </dgm:prSet>
      <dgm:spPr/>
    </dgm:pt>
    <dgm:pt modelId="{8ED9011E-8AE7-4E49-841C-2DF371DAEC86}" type="pres">
      <dgm:prSet presAssocID="{F803D75A-9FF1-4E1D-AC7F-BD4534B075F5}" presName="circleB" presStyleLbl="node1" presStyleIdx="3" presStyleCnt="5"/>
      <dgm:spPr/>
    </dgm:pt>
    <dgm:pt modelId="{93DBA195-8E12-4FC2-87F2-AD99B02AAF01}" type="pres">
      <dgm:prSet presAssocID="{F803D75A-9FF1-4E1D-AC7F-BD4534B075F5}" presName="spaceB" presStyleCnt="0"/>
      <dgm:spPr/>
    </dgm:pt>
    <dgm:pt modelId="{4F943733-C746-4F43-97B9-6F48EAFE89E9}" type="pres">
      <dgm:prSet presAssocID="{823D70A9-6F8A-4EC9-9ED4-F179F4D46501}" presName="space" presStyleCnt="0"/>
      <dgm:spPr/>
    </dgm:pt>
    <dgm:pt modelId="{D02956FA-719A-4B81-AC67-7A2BCBC78C92}" type="pres">
      <dgm:prSet presAssocID="{26EBC005-9811-4268-9E3D-57FD6C724803}" presName="compositeA" presStyleCnt="0"/>
      <dgm:spPr/>
    </dgm:pt>
    <dgm:pt modelId="{20F3C8AE-26F3-4FF8-B9A8-F3DF3A214EE1}" type="pres">
      <dgm:prSet presAssocID="{26EBC005-9811-4268-9E3D-57FD6C724803}" presName="textA" presStyleLbl="revTx" presStyleIdx="4" presStyleCnt="5">
        <dgm:presLayoutVars>
          <dgm:bulletEnabled val="1"/>
        </dgm:presLayoutVars>
      </dgm:prSet>
      <dgm:spPr/>
    </dgm:pt>
    <dgm:pt modelId="{D1E87C55-F289-4CCD-8C07-BEB4852D7A74}" type="pres">
      <dgm:prSet presAssocID="{26EBC005-9811-4268-9E3D-57FD6C724803}" presName="circleA" presStyleLbl="node1" presStyleIdx="4" presStyleCnt="5"/>
      <dgm:spPr/>
    </dgm:pt>
    <dgm:pt modelId="{2AD206EB-87A7-466F-B66A-E842E0CDF5C7}" type="pres">
      <dgm:prSet presAssocID="{26EBC005-9811-4268-9E3D-57FD6C724803}" presName="spaceA" presStyleCnt="0"/>
      <dgm:spPr/>
    </dgm:pt>
  </dgm:ptLst>
  <dgm:cxnLst>
    <dgm:cxn modelId="{DB18F102-D7D4-4842-9087-92B83EB4F701}" type="presOf" srcId="{2D151CF7-7A80-47F3-A0A1-D1F603B2C541}" destId="{08035DEA-A155-445C-9D81-BA136DA908CF}" srcOrd="0" destOrd="0" presId="urn:microsoft.com/office/officeart/2005/8/layout/hProcess11"/>
    <dgm:cxn modelId="{787FD314-33CC-41BF-9000-4CDFC4981893}" type="presOf" srcId="{3CB357FB-C90C-4978-8C70-05431B5F12DD}" destId="{3D299A42-9F76-4B90-B733-4427D467F540}" srcOrd="0" destOrd="0" presId="urn:microsoft.com/office/officeart/2005/8/layout/hProcess11"/>
    <dgm:cxn modelId="{137D7130-B61A-4116-B607-E7E62D448FD7}" type="presOf" srcId="{49B80E13-C35B-4593-96A7-3FE8503C127D}" destId="{79AA9F9F-5018-4C49-B03C-B3E919773A38}" srcOrd="0" destOrd="0" presId="urn:microsoft.com/office/officeart/2005/8/layout/hProcess11"/>
    <dgm:cxn modelId="{83EF375D-46E0-438B-8DCF-9104CEE3EE9D}" type="presOf" srcId="{05051EDA-A91E-4932-A591-B2C426490508}" destId="{1BDB5D71-CB33-410B-9263-577C3E37200F}" srcOrd="0" destOrd="0" presId="urn:microsoft.com/office/officeart/2005/8/layout/hProcess11"/>
    <dgm:cxn modelId="{B4410957-5B22-4A40-96A2-C0176A0FB257}" type="presOf" srcId="{F803D75A-9FF1-4E1D-AC7F-BD4534B075F5}" destId="{33C24769-23AC-477C-8E68-B7A0F9965BA3}" srcOrd="0" destOrd="0" presId="urn:microsoft.com/office/officeart/2005/8/layout/hProcess11"/>
    <dgm:cxn modelId="{B675B7AC-4502-4C0E-B154-F62D4A9900A6}" srcId="{2D151CF7-7A80-47F3-A0A1-D1F603B2C541}" destId="{49B80E13-C35B-4593-96A7-3FE8503C127D}" srcOrd="2" destOrd="0" parTransId="{C4B83680-E143-4445-8293-269EEF7F5E23}" sibTransId="{5F453E78-D67E-48DA-A7EE-CD364B751353}"/>
    <dgm:cxn modelId="{78F4D7B9-28F0-4F79-A911-56AD473FDE26}" srcId="{2D151CF7-7A80-47F3-A0A1-D1F603B2C541}" destId="{05051EDA-A91E-4932-A591-B2C426490508}" srcOrd="1" destOrd="0" parTransId="{18CA4F3F-6178-4B9C-835A-E30993A6C957}" sibTransId="{93CE7724-A500-466C-BE05-9F500C74204F}"/>
    <dgm:cxn modelId="{60E70BBD-A1DF-4693-9A9A-35A04B40178D}" srcId="{2D151CF7-7A80-47F3-A0A1-D1F603B2C541}" destId="{F803D75A-9FF1-4E1D-AC7F-BD4534B075F5}" srcOrd="3" destOrd="0" parTransId="{890E8CD7-C41A-4AD0-B411-69F5ABB19A8B}" sibTransId="{823D70A9-6F8A-4EC9-9ED4-F179F4D46501}"/>
    <dgm:cxn modelId="{563353CD-05C5-4DEA-BC23-38B4D6CD36BA}" srcId="{2D151CF7-7A80-47F3-A0A1-D1F603B2C541}" destId="{3CB357FB-C90C-4978-8C70-05431B5F12DD}" srcOrd="0" destOrd="0" parTransId="{01266B8E-AFFB-42E4-AAB0-DDF3EA024C0B}" sibTransId="{5E111E94-840B-4335-BDC0-DBCE5D273CFD}"/>
    <dgm:cxn modelId="{8D948FD3-D57C-4757-8DE6-A84100BA1254}" type="presOf" srcId="{26EBC005-9811-4268-9E3D-57FD6C724803}" destId="{20F3C8AE-26F3-4FF8-B9A8-F3DF3A214EE1}" srcOrd="0" destOrd="0" presId="urn:microsoft.com/office/officeart/2005/8/layout/hProcess11"/>
    <dgm:cxn modelId="{7AFB33EF-0F49-4952-B5C5-5BE588404675}" srcId="{2D151CF7-7A80-47F3-A0A1-D1F603B2C541}" destId="{26EBC005-9811-4268-9E3D-57FD6C724803}" srcOrd="4" destOrd="0" parTransId="{D0308C6F-5CE4-4986-8117-1D93C5C293BD}" sibTransId="{F4DAAFBE-B3D5-4FEE-A01B-5CCB27877581}"/>
    <dgm:cxn modelId="{C2F05141-BB0D-438C-8AE9-60EDDEF5F73F}" type="presParOf" srcId="{08035DEA-A155-445C-9D81-BA136DA908CF}" destId="{F31E3227-A825-4BCF-B23E-57C233354600}" srcOrd="0" destOrd="0" presId="urn:microsoft.com/office/officeart/2005/8/layout/hProcess11"/>
    <dgm:cxn modelId="{5EAB0CFA-238C-40A2-A01A-53A9FEF4705C}" type="presParOf" srcId="{08035DEA-A155-445C-9D81-BA136DA908CF}" destId="{8D944394-D04E-41D8-951F-0B1A9BB621F8}" srcOrd="1" destOrd="0" presId="urn:microsoft.com/office/officeart/2005/8/layout/hProcess11"/>
    <dgm:cxn modelId="{AB183015-34C3-4422-94A2-CD955B9D02E2}" type="presParOf" srcId="{8D944394-D04E-41D8-951F-0B1A9BB621F8}" destId="{CBCF860C-D590-4A9E-9298-8FB0270E8293}" srcOrd="0" destOrd="0" presId="urn:microsoft.com/office/officeart/2005/8/layout/hProcess11"/>
    <dgm:cxn modelId="{1EAACBE2-4F8C-477C-A1B6-15BAD723E614}" type="presParOf" srcId="{CBCF860C-D590-4A9E-9298-8FB0270E8293}" destId="{3D299A42-9F76-4B90-B733-4427D467F540}" srcOrd="0" destOrd="0" presId="urn:microsoft.com/office/officeart/2005/8/layout/hProcess11"/>
    <dgm:cxn modelId="{52FB7D7C-E190-4E84-AB1B-7ACEED4E1A0F}" type="presParOf" srcId="{CBCF860C-D590-4A9E-9298-8FB0270E8293}" destId="{4CE8F170-107E-41E4-AAC5-50203A47829C}" srcOrd="1" destOrd="0" presId="urn:microsoft.com/office/officeart/2005/8/layout/hProcess11"/>
    <dgm:cxn modelId="{D2CD184D-6D63-4938-BE97-934C6EA8AAC6}" type="presParOf" srcId="{CBCF860C-D590-4A9E-9298-8FB0270E8293}" destId="{FE9BDBD5-AEAA-407F-AB78-AF2C512F01D0}" srcOrd="2" destOrd="0" presId="urn:microsoft.com/office/officeart/2005/8/layout/hProcess11"/>
    <dgm:cxn modelId="{E26B1B29-C3C8-44AC-9F5C-71B1F9535E87}" type="presParOf" srcId="{8D944394-D04E-41D8-951F-0B1A9BB621F8}" destId="{27748EDC-A1D6-4273-8786-AC803E7A3688}" srcOrd="1" destOrd="0" presId="urn:microsoft.com/office/officeart/2005/8/layout/hProcess11"/>
    <dgm:cxn modelId="{6ED83293-3FB2-48A6-8EB9-8A74D1ECC1D7}" type="presParOf" srcId="{8D944394-D04E-41D8-951F-0B1A9BB621F8}" destId="{96BA47AF-754D-4F74-B9ED-7D7E2F10D7AA}" srcOrd="2" destOrd="0" presId="urn:microsoft.com/office/officeart/2005/8/layout/hProcess11"/>
    <dgm:cxn modelId="{E313EC24-1389-4C7F-B8CE-3597748FE56F}" type="presParOf" srcId="{96BA47AF-754D-4F74-B9ED-7D7E2F10D7AA}" destId="{1BDB5D71-CB33-410B-9263-577C3E37200F}" srcOrd="0" destOrd="0" presId="urn:microsoft.com/office/officeart/2005/8/layout/hProcess11"/>
    <dgm:cxn modelId="{40710277-5D70-4C2E-99F7-12C09A4E172C}" type="presParOf" srcId="{96BA47AF-754D-4F74-B9ED-7D7E2F10D7AA}" destId="{718D644A-04A5-41F1-95A8-15847E12823C}" srcOrd="1" destOrd="0" presId="urn:microsoft.com/office/officeart/2005/8/layout/hProcess11"/>
    <dgm:cxn modelId="{3C386D19-7777-4DE9-9245-D9251D231158}" type="presParOf" srcId="{96BA47AF-754D-4F74-B9ED-7D7E2F10D7AA}" destId="{EB64065A-85DB-4018-8F49-A788F29C805C}" srcOrd="2" destOrd="0" presId="urn:microsoft.com/office/officeart/2005/8/layout/hProcess11"/>
    <dgm:cxn modelId="{A45BD616-390B-47DD-9734-254A446F3053}" type="presParOf" srcId="{8D944394-D04E-41D8-951F-0B1A9BB621F8}" destId="{A640AE25-F141-43BB-B7CD-9DBBFFBB91D2}" srcOrd="3" destOrd="0" presId="urn:microsoft.com/office/officeart/2005/8/layout/hProcess11"/>
    <dgm:cxn modelId="{66BE42A3-11D6-4AB2-82F9-2DB98A603532}" type="presParOf" srcId="{8D944394-D04E-41D8-951F-0B1A9BB621F8}" destId="{BAEB8179-8FDB-46EF-A77F-2CE3C85453A6}" srcOrd="4" destOrd="0" presId="urn:microsoft.com/office/officeart/2005/8/layout/hProcess11"/>
    <dgm:cxn modelId="{9F3C8D96-C45E-4A06-98AA-95C18EC706B4}" type="presParOf" srcId="{BAEB8179-8FDB-46EF-A77F-2CE3C85453A6}" destId="{79AA9F9F-5018-4C49-B03C-B3E919773A38}" srcOrd="0" destOrd="0" presId="urn:microsoft.com/office/officeart/2005/8/layout/hProcess11"/>
    <dgm:cxn modelId="{F7DCB4B6-F265-4E6A-A06E-3EAC24CA0174}" type="presParOf" srcId="{BAEB8179-8FDB-46EF-A77F-2CE3C85453A6}" destId="{766574B5-1367-4EC8-8F75-9C5F2AFDBF8D}" srcOrd="1" destOrd="0" presId="urn:microsoft.com/office/officeart/2005/8/layout/hProcess11"/>
    <dgm:cxn modelId="{980AAD4E-5887-4D45-951A-AD4F8A376F6E}" type="presParOf" srcId="{BAEB8179-8FDB-46EF-A77F-2CE3C85453A6}" destId="{D912B406-E15C-4674-BE8B-6B8D74F4F0FF}" srcOrd="2" destOrd="0" presId="urn:microsoft.com/office/officeart/2005/8/layout/hProcess11"/>
    <dgm:cxn modelId="{FBB9259C-9A37-4C1E-9F3E-61B5FBBA4796}" type="presParOf" srcId="{8D944394-D04E-41D8-951F-0B1A9BB621F8}" destId="{C8160337-BB42-4BFA-AC71-8C4A8EA7DBFC}" srcOrd="5" destOrd="0" presId="urn:microsoft.com/office/officeart/2005/8/layout/hProcess11"/>
    <dgm:cxn modelId="{F86CFA65-229D-41DE-9E14-D79C6681A239}" type="presParOf" srcId="{8D944394-D04E-41D8-951F-0B1A9BB621F8}" destId="{B22224CC-4022-4828-94BF-F4D648C0D887}" srcOrd="6" destOrd="0" presId="urn:microsoft.com/office/officeart/2005/8/layout/hProcess11"/>
    <dgm:cxn modelId="{89994EB5-B813-46F7-9D5F-F83C20DCC193}" type="presParOf" srcId="{B22224CC-4022-4828-94BF-F4D648C0D887}" destId="{33C24769-23AC-477C-8E68-B7A0F9965BA3}" srcOrd="0" destOrd="0" presId="urn:microsoft.com/office/officeart/2005/8/layout/hProcess11"/>
    <dgm:cxn modelId="{A5AD2905-A8C6-4EE0-83AE-A3F32A6BAB95}" type="presParOf" srcId="{B22224CC-4022-4828-94BF-F4D648C0D887}" destId="{8ED9011E-8AE7-4E49-841C-2DF371DAEC86}" srcOrd="1" destOrd="0" presId="urn:microsoft.com/office/officeart/2005/8/layout/hProcess11"/>
    <dgm:cxn modelId="{928C726D-1FD8-4811-994F-0E37BA1C91D4}" type="presParOf" srcId="{B22224CC-4022-4828-94BF-F4D648C0D887}" destId="{93DBA195-8E12-4FC2-87F2-AD99B02AAF01}" srcOrd="2" destOrd="0" presId="urn:microsoft.com/office/officeart/2005/8/layout/hProcess11"/>
    <dgm:cxn modelId="{0704CB24-65D8-4B28-803F-EE5C2FCD1784}" type="presParOf" srcId="{8D944394-D04E-41D8-951F-0B1A9BB621F8}" destId="{4F943733-C746-4F43-97B9-6F48EAFE89E9}" srcOrd="7" destOrd="0" presId="urn:microsoft.com/office/officeart/2005/8/layout/hProcess11"/>
    <dgm:cxn modelId="{3BEF652F-2B54-40BE-9544-B3A3392A3F11}" type="presParOf" srcId="{8D944394-D04E-41D8-951F-0B1A9BB621F8}" destId="{D02956FA-719A-4B81-AC67-7A2BCBC78C92}" srcOrd="8" destOrd="0" presId="urn:microsoft.com/office/officeart/2005/8/layout/hProcess11"/>
    <dgm:cxn modelId="{717A96EF-F048-4BF3-A8ED-5DCBB353F0E1}" type="presParOf" srcId="{D02956FA-719A-4B81-AC67-7A2BCBC78C92}" destId="{20F3C8AE-26F3-4FF8-B9A8-F3DF3A214EE1}" srcOrd="0" destOrd="0" presId="urn:microsoft.com/office/officeart/2005/8/layout/hProcess11"/>
    <dgm:cxn modelId="{8B345191-5A5C-45E7-88FC-FDA904662152}" type="presParOf" srcId="{D02956FA-719A-4B81-AC67-7A2BCBC78C92}" destId="{D1E87C55-F289-4CCD-8C07-BEB4852D7A74}" srcOrd="1" destOrd="0" presId="urn:microsoft.com/office/officeart/2005/8/layout/hProcess11"/>
    <dgm:cxn modelId="{27BEDCC9-6D0D-4242-AB6F-4D389CA30625}" type="presParOf" srcId="{D02956FA-719A-4B81-AC67-7A2BCBC78C92}" destId="{2AD206EB-87A7-466F-B66A-E842E0CDF5C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BEB5B0-86FB-41DD-9F9E-4AE60448BCE7}"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7EF38E26-D233-4021-BF39-56CD6C6E1A55}">
      <dgm:prSet phldrT="[Text]" phldr="0"/>
      <dgm:spPr/>
      <dgm:t>
        <a:bodyPr/>
        <a:lstStyle/>
        <a:p>
          <a:pPr algn="l">
            <a:lnSpc>
              <a:spcPct val="90000"/>
            </a:lnSpc>
          </a:pPr>
          <a:r>
            <a:rPr lang="en-US" dirty="0" err="1"/>
            <a:t>gloVe</a:t>
          </a:r>
          <a:r>
            <a:rPr lang="en-US" dirty="0"/>
            <a:t> </a:t>
          </a:r>
          <a:r>
            <a:rPr lang="en-US" dirty="0">
              <a:latin typeface="Calibri Light" panose="020F0302020204030204"/>
            </a:rPr>
            <a:t>embedding</a:t>
          </a:r>
          <a:endParaRPr lang="en-US" dirty="0"/>
        </a:p>
      </dgm:t>
    </dgm:pt>
    <dgm:pt modelId="{1407FA3F-8AFA-4E32-8B86-121BD3F6D727}" type="parTrans" cxnId="{551FABE6-1B4C-46FC-A1E8-9FD21AA2E5B8}">
      <dgm:prSet/>
      <dgm:spPr/>
      <dgm:t>
        <a:bodyPr/>
        <a:lstStyle/>
        <a:p>
          <a:endParaRPr lang="en-US"/>
        </a:p>
      </dgm:t>
    </dgm:pt>
    <dgm:pt modelId="{810B828A-1EFC-4546-A565-09E2E3B3A9EB}" type="sibTrans" cxnId="{551FABE6-1B4C-46FC-A1E8-9FD21AA2E5B8}">
      <dgm:prSet/>
      <dgm:spPr/>
      <dgm:t>
        <a:bodyPr/>
        <a:lstStyle/>
        <a:p>
          <a:endParaRPr lang="en-US"/>
        </a:p>
      </dgm:t>
    </dgm:pt>
    <dgm:pt modelId="{CA722D27-2088-4D0E-8D28-468475D34DBD}">
      <dgm:prSet phldr="0"/>
      <dgm:spPr/>
      <dgm:t>
        <a:bodyPr/>
        <a:lstStyle/>
        <a:p>
          <a:pPr rtl="0"/>
          <a:r>
            <a:rPr lang="en-US" dirty="0"/>
            <a:t>Unigram count vectorizor</a:t>
          </a:r>
          <a:endParaRPr lang="en-US" dirty="0">
            <a:latin typeface="Calibri Light" panose="020F0302020204030204"/>
          </a:endParaRPr>
        </a:p>
      </dgm:t>
    </dgm:pt>
    <dgm:pt modelId="{28989AA2-618C-4647-BEF0-8700CEA1CAA3}" type="parTrans" cxnId="{C7D52BB1-B284-4081-864F-3354757EFDF4}">
      <dgm:prSet/>
      <dgm:spPr/>
    </dgm:pt>
    <dgm:pt modelId="{E2F93C21-78C3-49E1-BAC8-FC95A6167063}" type="sibTrans" cxnId="{C7D52BB1-B284-4081-864F-3354757EFDF4}">
      <dgm:prSet/>
      <dgm:spPr/>
    </dgm:pt>
    <dgm:pt modelId="{3918F5D6-5B45-40C8-9230-ECEC568A6E2C}">
      <dgm:prSet phldr="0"/>
      <dgm:spPr/>
      <dgm:t>
        <a:bodyPr/>
        <a:lstStyle/>
        <a:p>
          <a:r>
            <a:rPr lang="en-US" dirty="0"/>
            <a:t>bigram count vectorizer</a:t>
          </a:r>
        </a:p>
      </dgm:t>
    </dgm:pt>
    <dgm:pt modelId="{7601EBC1-D465-4C3F-BA89-6302AC6D3E7B}" type="parTrans" cxnId="{6711EFDC-C00B-4A61-B522-77C25AAA1DD7}">
      <dgm:prSet/>
      <dgm:spPr/>
    </dgm:pt>
    <dgm:pt modelId="{88CD6A34-2FDF-45AD-82EA-20995A7F0A14}" type="sibTrans" cxnId="{6711EFDC-C00B-4A61-B522-77C25AAA1DD7}">
      <dgm:prSet/>
      <dgm:spPr/>
    </dgm:pt>
    <dgm:pt modelId="{3891BBA3-2E17-41C0-80C5-837233EA80AC}">
      <dgm:prSet phldr="0"/>
      <dgm:spPr/>
      <dgm:t>
        <a:bodyPr/>
        <a:lstStyle/>
        <a:p>
          <a:pPr algn="l">
            <a:lnSpc>
              <a:spcPct val="90000"/>
            </a:lnSpc>
          </a:pPr>
          <a:r>
            <a:rPr lang="en-US" dirty="0" err="1"/>
            <a:t>tf-idf</a:t>
          </a:r>
          <a:r>
            <a:rPr lang="en-US" dirty="0"/>
            <a:t> unigram vectorizer</a:t>
          </a:r>
        </a:p>
      </dgm:t>
    </dgm:pt>
    <dgm:pt modelId="{058268C3-58A3-4304-B051-C9D0C8D37436}" type="parTrans" cxnId="{2EC8056B-CD69-4A1A-A70E-7CD4260210CA}">
      <dgm:prSet/>
      <dgm:spPr/>
    </dgm:pt>
    <dgm:pt modelId="{838C9E41-55D9-403D-89AA-3CC10590A6E9}" type="sibTrans" cxnId="{2EC8056B-CD69-4A1A-A70E-7CD4260210CA}">
      <dgm:prSet/>
      <dgm:spPr/>
    </dgm:pt>
    <dgm:pt modelId="{97CFE660-1B43-469A-AD4F-23790BC9DCFE}">
      <dgm:prSet phldr="0"/>
      <dgm:spPr/>
      <dgm:t>
        <a:bodyPr/>
        <a:lstStyle/>
        <a:p>
          <a:pPr algn="l">
            <a:lnSpc>
              <a:spcPct val="90000"/>
            </a:lnSpc>
          </a:pPr>
          <a:r>
            <a:rPr lang="en-US" dirty="0" err="1"/>
            <a:t>tf-idf</a:t>
          </a:r>
          <a:r>
            <a:rPr lang="en-US" dirty="0"/>
            <a:t> bigram vectorizer</a:t>
          </a:r>
        </a:p>
      </dgm:t>
    </dgm:pt>
    <dgm:pt modelId="{BBCFA219-4E34-4B2F-A05E-74E2F5E66846}" type="parTrans" cxnId="{5CB391B2-7BBA-41A1-A832-5D95718FFD6B}">
      <dgm:prSet/>
      <dgm:spPr/>
    </dgm:pt>
    <dgm:pt modelId="{2E2C80DA-F1C8-46EC-AEDB-BA0C52F0FE79}" type="sibTrans" cxnId="{5CB391B2-7BBA-41A1-A832-5D95718FFD6B}">
      <dgm:prSet/>
      <dgm:spPr/>
    </dgm:pt>
    <dgm:pt modelId="{D6FB45D3-F65D-4EE8-BF07-A229A9173A9E}" type="pres">
      <dgm:prSet presAssocID="{4FBEB5B0-86FB-41DD-9F9E-4AE60448BCE7}" presName="cycle" presStyleCnt="0">
        <dgm:presLayoutVars>
          <dgm:dir/>
          <dgm:resizeHandles val="exact"/>
        </dgm:presLayoutVars>
      </dgm:prSet>
      <dgm:spPr/>
    </dgm:pt>
    <dgm:pt modelId="{9A529E3C-6D1E-4AFB-8AF1-59424C122187}" type="pres">
      <dgm:prSet presAssocID="{CA722D27-2088-4D0E-8D28-468475D34DBD}" presName="node" presStyleLbl="node1" presStyleIdx="0" presStyleCnt="5">
        <dgm:presLayoutVars>
          <dgm:bulletEnabled val="1"/>
        </dgm:presLayoutVars>
      </dgm:prSet>
      <dgm:spPr/>
    </dgm:pt>
    <dgm:pt modelId="{7528A589-2B0C-4825-9199-2E0BD319A6EC}" type="pres">
      <dgm:prSet presAssocID="{CA722D27-2088-4D0E-8D28-468475D34DBD}" presName="spNode" presStyleCnt="0"/>
      <dgm:spPr/>
    </dgm:pt>
    <dgm:pt modelId="{ACBA00CF-BDDB-447D-97DD-F12D693C1BD2}" type="pres">
      <dgm:prSet presAssocID="{E2F93C21-78C3-49E1-BAC8-FC95A6167063}" presName="sibTrans" presStyleLbl="sibTrans1D1" presStyleIdx="0" presStyleCnt="5"/>
      <dgm:spPr/>
    </dgm:pt>
    <dgm:pt modelId="{8502BFD2-C05B-45C0-B0DE-5EF3743F3870}" type="pres">
      <dgm:prSet presAssocID="{3918F5D6-5B45-40C8-9230-ECEC568A6E2C}" presName="node" presStyleLbl="node1" presStyleIdx="1" presStyleCnt="5">
        <dgm:presLayoutVars>
          <dgm:bulletEnabled val="1"/>
        </dgm:presLayoutVars>
      </dgm:prSet>
      <dgm:spPr/>
    </dgm:pt>
    <dgm:pt modelId="{1A505F4D-ABD3-415E-B4F9-287841418901}" type="pres">
      <dgm:prSet presAssocID="{3918F5D6-5B45-40C8-9230-ECEC568A6E2C}" presName="spNode" presStyleCnt="0"/>
      <dgm:spPr/>
    </dgm:pt>
    <dgm:pt modelId="{40640415-6003-461C-85F7-30BCD81F362F}" type="pres">
      <dgm:prSet presAssocID="{88CD6A34-2FDF-45AD-82EA-20995A7F0A14}" presName="sibTrans" presStyleLbl="sibTrans1D1" presStyleIdx="1" presStyleCnt="5"/>
      <dgm:spPr/>
    </dgm:pt>
    <dgm:pt modelId="{253FA188-1064-4D0D-ACB6-4981D81310F4}" type="pres">
      <dgm:prSet presAssocID="{3891BBA3-2E17-41C0-80C5-837233EA80AC}" presName="node" presStyleLbl="node1" presStyleIdx="2" presStyleCnt="5">
        <dgm:presLayoutVars>
          <dgm:bulletEnabled val="1"/>
        </dgm:presLayoutVars>
      </dgm:prSet>
      <dgm:spPr/>
    </dgm:pt>
    <dgm:pt modelId="{168D99D5-4F5F-4E21-ABFB-63585A12BDF5}" type="pres">
      <dgm:prSet presAssocID="{3891BBA3-2E17-41C0-80C5-837233EA80AC}" presName="spNode" presStyleCnt="0"/>
      <dgm:spPr/>
    </dgm:pt>
    <dgm:pt modelId="{7303E487-1C63-463E-9B3F-04D5666ADC94}" type="pres">
      <dgm:prSet presAssocID="{838C9E41-55D9-403D-89AA-3CC10590A6E9}" presName="sibTrans" presStyleLbl="sibTrans1D1" presStyleIdx="2" presStyleCnt="5"/>
      <dgm:spPr/>
    </dgm:pt>
    <dgm:pt modelId="{11DE5A00-F7A1-464A-BCF7-4D5959BD3E07}" type="pres">
      <dgm:prSet presAssocID="{97CFE660-1B43-469A-AD4F-23790BC9DCFE}" presName="node" presStyleLbl="node1" presStyleIdx="3" presStyleCnt="5">
        <dgm:presLayoutVars>
          <dgm:bulletEnabled val="1"/>
        </dgm:presLayoutVars>
      </dgm:prSet>
      <dgm:spPr/>
    </dgm:pt>
    <dgm:pt modelId="{BED7F91C-CA4C-4A90-8C3A-48394E770835}" type="pres">
      <dgm:prSet presAssocID="{97CFE660-1B43-469A-AD4F-23790BC9DCFE}" presName="spNode" presStyleCnt="0"/>
      <dgm:spPr/>
    </dgm:pt>
    <dgm:pt modelId="{FF850822-DC67-4BE3-A189-C08D479DDB88}" type="pres">
      <dgm:prSet presAssocID="{2E2C80DA-F1C8-46EC-AEDB-BA0C52F0FE79}" presName="sibTrans" presStyleLbl="sibTrans1D1" presStyleIdx="3" presStyleCnt="5"/>
      <dgm:spPr/>
    </dgm:pt>
    <dgm:pt modelId="{09BB38CC-2D49-4276-A3C6-2134E47455DE}" type="pres">
      <dgm:prSet presAssocID="{7EF38E26-D233-4021-BF39-56CD6C6E1A55}" presName="node" presStyleLbl="node1" presStyleIdx="4" presStyleCnt="5">
        <dgm:presLayoutVars>
          <dgm:bulletEnabled val="1"/>
        </dgm:presLayoutVars>
      </dgm:prSet>
      <dgm:spPr/>
    </dgm:pt>
    <dgm:pt modelId="{4EE18E41-D702-40A6-B252-7BFA7AF542B0}" type="pres">
      <dgm:prSet presAssocID="{7EF38E26-D233-4021-BF39-56CD6C6E1A55}" presName="spNode" presStyleCnt="0"/>
      <dgm:spPr/>
    </dgm:pt>
    <dgm:pt modelId="{11949AE0-8AB1-4468-BA11-831C51E88F61}" type="pres">
      <dgm:prSet presAssocID="{810B828A-1EFC-4546-A565-09E2E3B3A9EB}" presName="sibTrans" presStyleLbl="sibTrans1D1" presStyleIdx="4" presStyleCnt="5"/>
      <dgm:spPr/>
    </dgm:pt>
  </dgm:ptLst>
  <dgm:cxnLst>
    <dgm:cxn modelId="{CA34B030-29A9-41F8-B048-1CE3E9A91A99}" type="presOf" srcId="{3891BBA3-2E17-41C0-80C5-837233EA80AC}" destId="{253FA188-1064-4D0D-ACB6-4981D81310F4}" srcOrd="0" destOrd="0" presId="urn:microsoft.com/office/officeart/2005/8/layout/cycle6"/>
    <dgm:cxn modelId="{2EC8056B-CD69-4A1A-A70E-7CD4260210CA}" srcId="{4FBEB5B0-86FB-41DD-9F9E-4AE60448BCE7}" destId="{3891BBA3-2E17-41C0-80C5-837233EA80AC}" srcOrd="2" destOrd="0" parTransId="{058268C3-58A3-4304-B051-C9D0C8D37436}" sibTransId="{838C9E41-55D9-403D-89AA-3CC10590A6E9}"/>
    <dgm:cxn modelId="{7825E36C-957A-42EE-B4A6-855F1AAAB97C}" type="presOf" srcId="{7EF38E26-D233-4021-BF39-56CD6C6E1A55}" destId="{09BB38CC-2D49-4276-A3C6-2134E47455DE}" srcOrd="0" destOrd="0" presId="urn:microsoft.com/office/officeart/2005/8/layout/cycle6"/>
    <dgm:cxn modelId="{F8190C73-C45E-4D66-B935-14994DDBAB5F}" type="presOf" srcId="{97CFE660-1B43-469A-AD4F-23790BC9DCFE}" destId="{11DE5A00-F7A1-464A-BCF7-4D5959BD3E07}" srcOrd="0" destOrd="0" presId="urn:microsoft.com/office/officeart/2005/8/layout/cycle6"/>
    <dgm:cxn modelId="{790C7676-C6B5-469F-A301-831E010D7031}" type="presOf" srcId="{3918F5D6-5B45-40C8-9230-ECEC568A6E2C}" destId="{8502BFD2-C05B-45C0-B0DE-5EF3743F3870}" srcOrd="0" destOrd="0" presId="urn:microsoft.com/office/officeart/2005/8/layout/cycle6"/>
    <dgm:cxn modelId="{51C06158-E2A2-4F3A-93FA-30531DBC1BCD}" type="presOf" srcId="{2E2C80DA-F1C8-46EC-AEDB-BA0C52F0FE79}" destId="{FF850822-DC67-4BE3-A189-C08D479DDB88}" srcOrd="0" destOrd="0" presId="urn:microsoft.com/office/officeart/2005/8/layout/cycle6"/>
    <dgm:cxn modelId="{F2B88180-CFC4-4FAC-A22F-1EA51842FB8E}" type="presOf" srcId="{CA722D27-2088-4D0E-8D28-468475D34DBD}" destId="{9A529E3C-6D1E-4AFB-8AF1-59424C122187}" srcOrd="0" destOrd="0" presId="urn:microsoft.com/office/officeart/2005/8/layout/cycle6"/>
    <dgm:cxn modelId="{5CAF0D88-1FCD-4223-91C0-AEB9F3F44F38}" type="presOf" srcId="{88CD6A34-2FDF-45AD-82EA-20995A7F0A14}" destId="{40640415-6003-461C-85F7-30BCD81F362F}" srcOrd="0" destOrd="0" presId="urn:microsoft.com/office/officeart/2005/8/layout/cycle6"/>
    <dgm:cxn modelId="{828D7F97-31F3-4881-B93C-62B0D0DBAEC6}" type="presOf" srcId="{810B828A-1EFC-4546-A565-09E2E3B3A9EB}" destId="{11949AE0-8AB1-4468-BA11-831C51E88F61}" srcOrd="0" destOrd="0" presId="urn:microsoft.com/office/officeart/2005/8/layout/cycle6"/>
    <dgm:cxn modelId="{7DA901A1-F783-4828-8818-715129860D2F}" type="presOf" srcId="{838C9E41-55D9-403D-89AA-3CC10590A6E9}" destId="{7303E487-1C63-463E-9B3F-04D5666ADC94}" srcOrd="0" destOrd="0" presId="urn:microsoft.com/office/officeart/2005/8/layout/cycle6"/>
    <dgm:cxn modelId="{C7D52BB1-B284-4081-864F-3354757EFDF4}" srcId="{4FBEB5B0-86FB-41DD-9F9E-4AE60448BCE7}" destId="{CA722D27-2088-4D0E-8D28-468475D34DBD}" srcOrd="0" destOrd="0" parTransId="{28989AA2-618C-4647-BEF0-8700CEA1CAA3}" sibTransId="{E2F93C21-78C3-49E1-BAC8-FC95A6167063}"/>
    <dgm:cxn modelId="{5CB391B2-7BBA-41A1-A832-5D95718FFD6B}" srcId="{4FBEB5B0-86FB-41DD-9F9E-4AE60448BCE7}" destId="{97CFE660-1B43-469A-AD4F-23790BC9DCFE}" srcOrd="3" destOrd="0" parTransId="{BBCFA219-4E34-4B2F-A05E-74E2F5E66846}" sibTransId="{2E2C80DA-F1C8-46EC-AEDB-BA0C52F0FE79}"/>
    <dgm:cxn modelId="{6711EFDC-C00B-4A61-B522-77C25AAA1DD7}" srcId="{4FBEB5B0-86FB-41DD-9F9E-4AE60448BCE7}" destId="{3918F5D6-5B45-40C8-9230-ECEC568A6E2C}" srcOrd="1" destOrd="0" parTransId="{7601EBC1-D465-4C3F-BA89-6302AC6D3E7B}" sibTransId="{88CD6A34-2FDF-45AD-82EA-20995A7F0A14}"/>
    <dgm:cxn modelId="{551FABE6-1B4C-46FC-A1E8-9FD21AA2E5B8}" srcId="{4FBEB5B0-86FB-41DD-9F9E-4AE60448BCE7}" destId="{7EF38E26-D233-4021-BF39-56CD6C6E1A55}" srcOrd="4" destOrd="0" parTransId="{1407FA3F-8AFA-4E32-8B86-121BD3F6D727}" sibTransId="{810B828A-1EFC-4546-A565-09E2E3B3A9EB}"/>
    <dgm:cxn modelId="{226533FB-EBA1-4899-9B12-42A98503E8C0}" type="presOf" srcId="{E2F93C21-78C3-49E1-BAC8-FC95A6167063}" destId="{ACBA00CF-BDDB-447D-97DD-F12D693C1BD2}" srcOrd="0" destOrd="0" presId="urn:microsoft.com/office/officeart/2005/8/layout/cycle6"/>
    <dgm:cxn modelId="{DCD59CFB-B4FD-40BA-8B7D-8B00E7686D73}" type="presOf" srcId="{4FBEB5B0-86FB-41DD-9F9E-4AE60448BCE7}" destId="{D6FB45D3-F65D-4EE8-BF07-A229A9173A9E}" srcOrd="0" destOrd="0" presId="urn:microsoft.com/office/officeart/2005/8/layout/cycle6"/>
    <dgm:cxn modelId="{3F17A5B3-91AE-4838-9FF7-511380A7A49E}" type="presParOf" srcId="{D6FB45D3-F65D-4EE8-BF07-A229A9173A9E}" destId="{9A529E3C-6D1E-4AFB-8AF1-59424C122187}" srcOrd="0" destOrd="0" presId="urn:microsoft.com/office/officeart/2005/8/layout/cycle6"/>
    <dgm:cxn modelId="{B87D1E76-87D8-4670-88C2-7B3D72AF6DD2}" type="presParOf" srcId="{D6FB45D3-F65D-4EE8-BF07-A229A9173A9E}" destId="{7528A589-2B0C-4825-9199-2E0BD319A6EC}" srcOrd="1" destOrd="0" presId="urn:microsoft.com/office/officeart/2005/8/layout/cycle6"/>
    <dgm:cxn modelId="{181453DF-2D66-4E3A-A263-F7A0C558FF28}" type="presParOf" srcId="{D6FB45D3-F65D-4EE8-BF07-A229A9173A9E}" destId="{ACBA00CF-BDDB-447D-97DD-F12D693C1BD2}" srcOrd="2" destOrd="0" presId="urn:microsoft.com/office/officeart/2005/8/layout/cycle6"/>
    <dgm:cxn modelId="{FB700102-351B-4882-B48E-748E5A5BC065}" type="presParOf" srcId="{D6FB45D3-F65D-4EE8-BF07-A229A9173A9E}" destId="{8502BFD2-C05B-45C0-B0DE-5EF3743F3870}" srcOrd="3" destOrd="0" presId="urn:microsoft.com/office/officeart/2005/8/layout/cycle6"/>
    <dgm:cxn modelId="{3D3A46F5-AD86-47CC-8991-AB11962EEA41}" type="presParOf" srcId="{D6FB45D3-F65D-4EE8-BF07-A229A9173A9E}" destId="{1A505F4D-ABD3-415E-B4F9-287841418901}" srcOrd="4" destOrd="0" presId="urn:microsoft.com/office/officeart/2005/8/layout/cycle6"/>
    <dgm:cxn modelId="{33E037C4-AB0E-4C7F-B544-2EE85A1C5E7D}" type="presParOf" srcId="{D6FB45D3-F65D-4EE8-BF07-A229A9173A9E}" destId="{40640415-6003-461C-85F7-30BCD81F362F}" srcOrd="5" destOrd="0" presId="urn:microsoft.com/office/officeart/2005/8/layout/cycle6"/>
    <dgm:cxn modelId="{1B7F05FD-920A-49DE-A8E6-0EF4D11E8256}" type="presParOf" srcId="{D6FB45D3-F65D-4EE8-BF07-A229A9173A9E}" destId="{253FA188-1064-4D0D-ACB6-4981D81310F4}" srcOrd="6" destOrd="0" presId="urn:microsoft.com/office/officeart/2005/8/layout/cycle6"/>
    <dgm:cxn modelId="{F54D9F25-3DE0-4A9B-98A0-E7DCEA426CAC}" type="presParOf" srcId="{D6FB45D3-F65D-4EE8-BF07-A229A9173A9E}" destId="{168D99D5-4F5F-4E21-ABFB-63585A12BDF5}" srcOrd="7" destOrd="0" presId="urn:microsoft.com/office/officeart/2005/8/layout/cycle6"/>
    <dgm:cxn modelId="{F91567D7-AC28-45BC-8F0D-A95B9D2001C6}" type="presParOf" srcId="{D6FB45D3-F65D-4EE8-BF07-A229A9173A9E}" destId="{7303E487-1C63-463E-9B3F-04D5666ADC94}" srcOrd="8" destOrd="0" presId="urn:microsoft.com/office/officeart/2005/8/layout/cycle6"/>
    <dgm:cxn modelId="{2B292E9A-48F5-48EB-BFB2-C4208A1C75F9}" type="presParOf" srcId="{D6FB45D3-F65D-4EE8-BF07-A229A9173A9E}" destId="{11DE5A00-F7A1-464A-BCF7-4D5959BD3E07}" srcOrd="9" destOrd="0" presId="urn:microsoft.com/office/officeart/2005/8/layout/cycle6"/>
    <dgm:cxn modelId="{45F0DB4E-99E8-4FAF-8FA6-8F91B9649E21}" type="presParOf" srcId="{D6FB45D3-F65D-4EE8-BF07-A229A9173A9E}" destId="{BED7F91C-CA4C-4A90-8C3A-48394E770835}" srcOrd="10" destOrd="0" presId="urn:microsoft.com/office/officeart/2005/8/layout/cycle6"/>
    <dgm:cxn modelId="{241C6D13-66B1-414C-9A50-40B6134AE564}" type="presParOf" srcId="{D6FB45D3-F65D-4EE8-BF07-A229A9173A9E}" destId="{FF850822-DC67-4BE3-A189-C08D479DDB88}" srcOrd="11" destOrd="0" presId="urn:microsoft.com/office/officeart/2005/8/layout/cycle6"/>
    <dgm:cxn modelId="{E226BA03-1044-4634-86B0-6D740D090C42}" type="presParOf" srcId="{D6FB45D3-F65D-4EE8-BF07-A229A9173A9E}" destId="{09BB38CC-2D49-4276-A3C6-2134E47455DE}" srcOrd="12" destOrd="0" presId="urn:microsoft.com/office/officeart/2005/8/layout/cycle6"/>
    <dgm:cxn modelId="{21F15288-53B1-46AD-8772-323E192F1B97}" type="presParOf" srcId="{D6FB45D3-F65D-4EE8-BF07-A229A9173A9E}" destId="{4EE18E41-D702-40A6-B252-7BFA7AF542B0}" srcOrd="13" destOrd="0" presId="urn:microsoft.com/office/officeart/2005/8/layout/cycle6"/>
    <dgm:cxn modelId="{155DD927-1615-441B-BF59-F83BE0475BBE}" type="presParOf" srcId="{D6FB45D3-F65D-4EE8-BF07-A229A9173A9E}" destId="{11949AE0-8AB1-4468-BA11-831C51E88F61}" srcOrd="14"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C16DFF-6D2D-4F4A-94FF-8258C597B37D}"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8FC68F1D-C965-4C0A-A7A9-41F58CD5E2F9}">
      <dgm:prSet phldrT="[Text]" phldr="0"/>
      <dgm:spPr/>
      <dgm:t>
        <a:bodyPr/>
        <a:lstStyle/>
        <a:p>
          <a:pPr rtl="0"/>
          <a:r>
            <a:rPr lang="en-US" dirty="0">
              <a:latin typeface="Calibri Light" panose="020F0302020204030204"/>
            </a:rPr>
            <a:t>logistic</a:t>
          </a:r>
          <a:r>
            <a:rPr lang="en-US" dirty="0"/>
            <a:t> </a:t>
          </a:r>
          <a:r>
            <a:rPr lang="en-US" dirty="0">
              <a:latin typeface="Calibri Light" panose="020F0302020204030204"/>
            </a:rPr>
            <a:t>regression</a:t>
          </a:r>
        </a:p>
      </dgm:t>
    </dgm:pt>
    <dgm:pt modelId="{F78F14C9-0F19-45EE-A952-1AD7F2252594}" type="parTrans" cxnId="{02972805-B749-4AD9-BA19-306FD4ACE4A6}">
      <dgm:prSet/>
      <dgm:spPr/>
      <dgm:t>
        <a:bodyPr/>
        <a:lstStyle/>
        <a:p>
          <a:endParaRPr lang="en-US"/>
        </a:p>
      </dgm:t>
    </dgm:pt>
    <dgm:pt modelId="{6C3BE33F-4E30-4A09-BED5-1B1A8017188C}" type="sibTrans" cxnId="{02972805-B749-4AD9-BA19-306FD4ACE4A6}">
      <dgm:prSet/>
      <dgm:spPr/>
      <dgm:t>
        <a:bodyPr/>
        <a:lstStyle/>
        <a:p>
          <a:endParaRPr lang="en-US"/>
        </a:p>
      </dgm:t>
    </dgm:pt>
    <dgm:pt modelId="{8BB3C05F-C872-4DE7-AC31-6B9A7365389F}">
      <dgm:prSet phldr="0"/>
      <dgm:spPr/>
      <dgm:t>
        <a:bodyPr/>
        <a:lstStyle/>
        <a:p>
          <a:pPr rtl="0"/>
          <a:r>
            <a:rPr lang="en-US" dirty="0" err="1">
              <a:latin typeface="Calibri Light" panose="020F0302020204030204"/>
            </a:rPr>
            <a:t>BernoulliNB</a:t>
          </a:r>
        </a:p>
      </dgm:t>
    </dgm:pt>
    <dgm:pt modelId="{7B8596F8-61FA-43E8-8FCE-894E26B1AAE5}" type="parTrans" cxnId="{71EEB15E-5C40-4867-9CCC-00FEE289C93B}">
      <dgm:prSet/>
      <dgm:spPr/>
    </dgm:pt>
    <dgm:pt modelId="{667D3689-96EA-4701-BDB5-6C03E5EE0BC3}" type="sibTrans" cxnId="{71EEB15E-5C40-4867-9CCC-00FEE289C93B}">
      <dgm:prSet/>
      <dgm:spPr/>
    </dgm:pt>
    <dgm:pt modelId="{4B80B495-F1E7-4740-9DA6-5800AF07F689}">
      <dgm:prSet phldr="0"/>
      <dgm:spPr/>
      <dgm:t>
        <a:bodyPr/>
        <a:lstStyle/>
        <a:p>
          <a:pPr rtl="0"/>
          <a:r>
            <a:rPr lang="en-US" dirty="0">
              <a:latin typeface="Calibri Light" panose="020F0302020204030204"/>
            </a:rPr>
            <a:t>random</a:t>
          </a:r>
          <a:r>
            <a:rPr lang="en-US" dirty="0"/>
            <a:t> </a:t>
          </a:r>
          <a:r>
            <a:rPr lang="en-US" dirty="0">
              <a:latin typeface="Calibri Light" panose="020F0302020204030204"/>
            </a:rPr>
            <a:t>forest</a:t>
          </a:r>
        </a:p>
      </dgm:t>
    </dgm:pt>
    <dgm:pt modelId="{646A99E1-A561-480B-9C82-16DAEEFA8921}" type="parTrans" cxnId="{10AC7C16-ED1D-40CD-AFA0-12F8D011618A}">
      <dgm:prSet/>
      <dgm:spPr/>
    </dgm:pt>
    <dgm:pt modelId="{BA17BD2B-91C1-4A5A-9086-A29E34D05C09}" type="sibTrans" cxnId="{10AC7C16-ED1D-40CD-AFA0-12F8D011618A}">
      <dgm:prSet/>
      <dgm:spPr/>
    </dgm:pt>
    <dgm:pt modelId="{8CE2D314-AA19-41A4-B051-8919FFBB0533}">
      <dgm:prSet phldr="0"/>
      <dgm:spPr/>
      <dgm:t>
        <a:bodyPr/>
        <a:lstStyle/>
        <a:p>
          <a:r>
            <a:rPr lang="en-US" dirty="0">
              <a:latin typeface="Calibri Light" panose="020F0302020204030204"/>
            </a:rPr>
            <a:t>SVM</a:t>
          </a:r>
          <a:endParaRPr lang="en-US" dirty="0"/>
        </a:p>
      </dgm:t>
    </dgm:pt>
    <dgm:pt modelId="{0C1FB8A5-AD2E-43B4-8FD9-1AF0897658AB}" type="parTrans" cxnId="{9703797A-FABF-48C3-9A5C-AFAE3B84FB47}">
      <dgm:prSet/>
      <dgm:spPr/>
    </dgm:pt>
    <dgm:pt modelId="{1C8688B5-E7A2-44D4-AF05-11C7A7F167A6}" type="sibTrans" cxnId="{9703797A-FABF-48C3-9A5C-AFAE3B84FB47}">
      <dgm:prSet/>
      <dgm:spPr/>
    </dgm:pt>
    <dgm:pt modelId="{DC89178E-51A6-4A68-AF3C-A7C3434EE502}">
      <dgm:prSet phldr="0"/>
      <dgm:spPr/>
      <dgm:t>
        <a:bodyPr/>
        <a:lstStyle/>
        <a:p>
          <a:pPr rtl="0"/>
          <a:r>
            <a:rPr lang="en-US" dirty="0" err="1">
              <a:latin typeface="Calibri Light" panose="020F0302020204030204"/>
            </a:rPr>
            <a:t>Xgboost</a:t>
          </a:r>
        </a:p>
      </dgm:t>
    </dgm:pt>
    <dgm:pt modelId="{784283BE-A9ED-4440-BE27-4E5CB2118B55}" type="parTrans" cxnId="{63F72CE9-9B02-4A05-B7FF-DEF068E808B7}">
      <dgm:prSet/>
      <dgm:spPr/>
    </dgm:pt>
    <dgm:pt modelId="{3ADDE776-1817-4CD1-9E2D-B26D59247B92}" type="sibTrans" cxnId="{63F72CE9-9B02-4A05-B7FF-DEF068E808B7}">
      <dgm:prSet/>
      <dgm:spPr/>
    </dgm:pt>
    <dgm:pt modelId="{84B1AD92-50B9-4DB1-8E08-A5DF7D37BC05}" type="pres">
      <dgm:prSet presAssocID="{F5C16DFF-6D2D-4F4A-94FF-8258C597B37D}" presName="cycle" presStyleCnt="0">
        <dgm:presLayoutVars>
          <dgm:dir/>
          <dgm:resizeHandles val="exact"/>
        </dgm:presLayoutVars>
      </dgm:prSet>
      <dgm:spPr/>
    </dgm:pt>
    <dgm:pt modelId="{3C101B8E-5938-4F70-B2E6-431CFA014866}" type="pres">
      <dgm:prSet presAssocID="{8BB3C05F-C872-4DE7-AC31-6B9A7365389F}" presName="node" presStyleLbl="node1" presStyleIdx="0" presStyleCnt="5">
        <dgm:presLayoutVars>
          <dgm:bulletEnabled val="1"/>
        </dgm:presLayoutVars>
      </dgm:prSet>
      <dgm:spPr/>
    </dgm:pt>
    <dgm:pt modelId="{C0E51272-C4B1-4687-ACA5-B8A22BD5CAB4}" type="pres">
      <dgm:prSet presAssocID="{8BB3C05F-C872-4DE7-AC31-6B9A7365389F}" presName="spNode" presStyleCnt="0"/>
      <dgm:spPr/>
    </dgm:pt>
    <dgm:pt modelId="{F72076FC-12BA-4089-91AC-9F663FE511FA}" type="pres">
      <dgm:prSet presAssocID="{667D3689-96EA-4701-BDB5-6C03E5EE0BC3}" presName="sibTrans" presStyleLbl="sibTrans1D1" presStyleIdx="0" presStyleCnt="5"/>
      <dgm:spPr/>
    </dgm:pt>
    <dgm:pt modelId="{90CF977E-6668-444F-98E7-720F6A2FC690}" type="pres">
      <dgm:prSet presAssocID="{8FC68F1D-C965-4C0A-A7A9-41F58CD5E2F9}" presName="node" presStyleLbl="node1" presStyleIdx="1" presStyleCnt="5">
        <dgm:presLayoutVars>
          <dgm:bulletEnabled val="1"/>
        </dgm:presLayoutVars>
      </dgm:prSet>
      <dgm:spPr/>
    </dgm:pt>
    <dgm:pt modelId="{0B1996E5-E3E8-45F6-8633-DDD8F0FF280F}" type="pres">
      <dgm:prSet presAssocID="{8FC68F1D-C965-4C0A-A7A9-41F58CD5E2F9}" presName="spNode" presStyleCnt="0"/>
      <dgm:spPr/>
    </dgm:pt>
    <dgm:pt modelId="{9B316BFA-1031-4BCD-85F9-8BAA2B8E0141}" type="pres">
      <dgm:prSet presAssocID="{6C3BE33F-4E30-4A09-BED5-1B1A8017188C}" presName="sibTrans" presStyleLbl="sibTrans1D1" presStyleIdx="1" presStyleCnt="5"/>
      <dgm:spPr/>
    </dgm:pt>
    <dgm:pt modelId="{8DB1F822-0620-437C-827D-61C515C5BADB}" type="pres">
      <dgm:prSet presAssocID="{4B80B495-F1E7-4740-9DA6-5800AF07F689}" presName="node" presStyleLbl="node1" presStyleIdx="2" presStyleCnt="5">
        <dgm:presLayoutVars>
          <dgm:bulletEnabled val="1"/>
        </dgm:presLayoutVars>
      </dgm:prSet>
      <dgm:spPr/>
    </dgm:pt>
    <dgm:pt modelId="{BE464AE4-BF6D-4534-AE17-A60564C6EABD}" type="pres">
      <dgm:prSet presAssocID="{4B80B495-F1E7-4740-9DA6-5800AF07F689}" presName="spNode" presStyleCnt="0"/>
      <dgm:spPr/>
    </dgm:pt>
    <dgm:pt modelId="{D8FCD2F0-C34E-4971-B400-276957018D9A}" type="pres">
      <dgm:prSet presAssocID="{BA17BD2B-91C1-4A5A-9086-A29E34D05C09}" presName="sibTrans" presStyleLbl="sibTrans1D1" presStyleIdx="2" presStyleCnt="5"/>
      <dgm:spPr/>
    </dgm:pt>
    <dgm:pt modelId="{6BCB3662-1881-4CA7-B813-2CB07451F855}" type="pres">
      <dgm:prSet presAssocID="{DC89178E-51A6-4A68-AF3C-A7C3434EE502}" presName="node" presStyleLbl="node1" presStyleIdx="3" presStyleCnt="5">
        <dgm:presLayoutVars>
          <dgm:bulletEnabled val="1"/>
        </dgm:presLayoutVars>
      </dgm:prSet>
      <dgm:spPr/>
    </dgm:pt>
    <dgm:pt modelId="{0C43FA58-1053-4D94-9916-0BD88A798A0F}" type="pres">
      <dgm:prSet presAssocID="{DC89178E-51A6-4A68-AF3C-A7C3434EE502}" presName="spNode" presStyleCnt="0"/>
      <dgm:spPr/>
    </dgm:pt>
    <dgm:pt modelId="{4952BA9A-13C2-4EDE-A498-D9FBD10B30CA}" type="pres">
      <dgm:prSet presAssocID="{3ADDE776-1817-4CD1-9E2D-B26D59247B92}" presName="sibTrans" presStyleLbl="sibTrans1D1" presStyleIdx="3" presStyleCnt="5"/>
      <dgm:spPr/>
    </dgm:pt>
    <dgm:pt modelId="{76C7EF69-A5BF-4E39-BD7C-DA9DD8F06DAC}" type="pres">
      <dgm:prSet presAssocID="{8CE2D314-AA19-41A4-B051-8919FFBB0533}" presName="node" presStyleLbl="node1" presStyleIdx="4" presStyleCnt="5">
        <dgm:presLayoutVars>
          <dgm:bulletEnabled val="1"/>
        </dgm:presLayoutVars>
      </dgm:prSet>
      <dgm:spPr/>
    </dgm:pt>
    <dgm:pt modelId="{0AF407E3-3B7E-400B-970F-95F94B3D3F9A}" type="pres">
      <dgm:prSet presAssocID="{8CE2D314-AA19-41A4-B051-8919FFBB0533}" presName="spNode" presStyleCnt="0"/>
      <dgm:spPr/>
    </dgm:pt>
    <dgm:pt modelId="{DAD51B6D-212C-4A3E-99BD-71401140C5A3}" type="pres">
      <dgm:prSet presAssocID="{1C8688B5-E7A2-44D4-AF05-11C7A7F167A6}" presName="sibTrans" presStyleLbl="sibTrans1D1" presStyleIdx="4" presStyleCnt="5"/>
      <dgm:spPr/>
    </dgm:pt>
  </dgm:ptLst>
  <dgm:cxnLst>
    <dgm:cxn modelId="{02972805-B749-4AD9-BA19-306FD4ACE4A6}" srcId="{F5C16DFF-6D2D-4F4A-94FF-8258C597B37D}" destId="{8FC68F1D-C965-4C0A-A7A9-41F58CD5E2F9}" srcOrd="1" destOrd="0" parTransId="{F78F14C9-0F19-45EE-A952-1AD7F2252594}" sibTransId="{6C3BE33F-4E30-4A09-BED5-1B1A8017188C}"/>
    <dgm:cxn modelId="{C6A33605-7F22-413B-B25C-1B799450BDE5}" type="presOf" srcId="{4B80B495-F1E7-4740-9DA6-5800AF07F689}" destId="{8DB1F822-0620-437C-827D-61C515C5BADB}" srcOrd="0" destOrd="0" presId="urn:microsoft.com/office/officeart/2005/8/layout/cycle6"/>
    <dgm:cxn modelId="{A66B260A-B7C9-4A37-9668-195F6CF0E342}" type="presOf" srcId="{DC89178E-51A6-4A68-AF3C-A7C3434EE502}" destId="{6BCB3662-1881-4CA7-B813-2CB07451F855}" srcOrd="0" destOrd="0" presId="urn:microsoft.com/office/officeart/2005/8/layout/cycle6"/>
    <dgm:cxn modelId="{10AC7C16-ED1D-40CD-AFA0-12F8D011618A}" srcId="{F5C16DFF-6D2D-4F4A-94FF-8258C597B37D}" destId="{4B80B495-F1E7-4740-9DA6-5800AF07F689}" srcOrd="2" destOrd="0" parTransId="{646A99E1-A561-480B-9C82-16DAEEFA8921}" sibTransId="{BA17BD2B-91C1-4A5A-9086-A29E34D05C09}"/>
    <dgm:cxn modelId="{71EEB15E-5C40-4867-9CCC-00FEE289C93B}" srcId="{F5C16DFF-6D2D-4F4A-94FF-8258C597B37D}" destId="{8BB3C05F-C872-4DE7-AC31-6B9A7365389F}" srcOrd="0" destOrd="0" parTransId="{7B8596F8-61FA-43E8-8FCE-894E26B1AAE5}" sibTransId="{667D3689-96EA-4701-BDB5-6C03E5EE0BC3}"/>
    <dgm:cxn modelId="{05E6704F-4630-4649-8D1E-A1E66B8801BB}" type="presOf" srcId="{F5C16DFF-6D2D-4F4A-94FF-8258C597B37D}" destId="{84B1AD92-50B9-4DB1-8E08-A5DF7D37BC05}" srcOrd="0" destOrd="0" presId="urn:microsoft.com/office/officeart/2005/8/layout/cycle6"/>
    <dgm:cxn modelId="{01914472-63DB-4525-AE86-7A48AE6D91E6}" type="presOf" srcId="{3ADDE776-1817-4CD1-9E2D-B26D59247B92}" destId="{4952BA9A-13C2-4EDE-A498-D9FBD10B30CA}" srcOrd="0" destOrd="0" presId="urn:microsoft.com/office/officeart/2005/8/layout/cycle6"/>
    <dgm:cxn modelId="{9703797A-FABF-48C3-9A5C-AFAE3B84FB47}" srcId="{F5C16DFF-6D2D-4F4A-94FF-8258C597B37D}" destId="{8CE2D314-AA19-41A4-B051-8919FFBB0533}" srcOrd="4" destOrd="0" parTransId="{0C1FB8A5-AD2E-43B4-8FD9-1AF0897658AB}" sibTransId="{1C8688B5-E7A2-44D4-AF05-11C7A7F167A6}"/>
    <dgm:cxn modelId="{11D8A87E-1687-4B4F-A0AE-768827CC0E93}" type="presOf" srcId="{8BB3C05F-C872-4DE7-AC31-6B9A7365389F}" destId="{3C101B8E-5938-4F70-B2E6-431CFA014866}" srcOrd="0" destOrd="0" presId="urn:microsoft.com/office/officeart/2005/8/layout/cycle6"/>
    <dgm:cxn modelId="{90CB12A6-9136-477F-91C7-B57B2DF8D547}" type="presOf" srcId="{667D3689-96EA-4701-BDB5-6C03E5EE0BC3}" destId="{F72076FC-12BA-4089-91AC-9F663FE511FA}" srcOrd="0" destOrd="0" presId="urn:microsoft.com/office/officeart/2005/8/layout/cycle6"/>
    <dgm:cxn modelId="{8008C5B0-26AA-46A7-96B4-513A7B2133A7}" type="presOf" srcId="{1C8688B5-E7A2-44D4-AF05-11C7A7F167A6}" destId="{DAD51B6D-212C-4A3E-99BD-71401140C5A3}" srcOrd="0" destOrd="0" presId="urn:microsoft.com/office/officeart/2005/8/layout/cycle6"/>
    <dgm:cxn modelId="{FD22C2B3-95A9-4A12-89A5-0E4773419664}" type="presOf" srcId="{8FC68F1D-C965-4C0A-A7A9-41F58CD5E2F9}" destId="{90CF977E-6668-444F-98E7-720F6A2FC690}" srcOrd="0" destOrd="0" presId="urn:microsoft.com/office/officeart/2005/8/layout/cycle6"/>
    <dgm:cxn modelId="{F50392C2-83E6-4D53-A935-B630E11BC7B8}" type="presOf" srcId="{8CE2D314-AA19-41A4-B051-8919FFBB0533}" destId="{76C7EF69-A5BF-4E39-BD7C-DA9DD8F06DAC}" srcOrd="0" destOrd="0" presId="urn:microsoft.com/office/officeart/2005/8/layout/cycle6"/>
    <dgm:cxn modelId="{63F72CE9-9B02-4A05-B7FF-DEF068E808B7}" srcId="{F5C16DFF-6D2D-4F4A-94FF-8258C597B37D}" destId="{DC89178E-51A6-4A68-AF3C-A7C3434EE502}" srcOrd="3" destOrd="0" parTransId="{784283BE-A9ED-4440-BE27-4E5CB2118B55}" sibTransId="{3ADDE776-1817-4CD1-9E2D-B26D59247B92}"/>
    <dgm:cxn modelId="{9FEDEAF6-BD8C-4B82-A583-46810409AF04}" type="presOf" srcId="{BA17BD2B-91C1-4A5A-9086-A29E34D05C09}" destId="{D8FCD2F0-C34E-4971-B400-276957018D9A}" srcOrd="0" destOrd="0" presId="urn:microsoft.com/office/officeart/2005/8/layout/cycle6"/>
    <dgm:cxn modelId="{793DFFFB-78A3-4A1D-BFDC-7F2BED521ED0}" type="presOf" srcId="{6C3BE33F-4E30-4A09-BED5-1B1A8017188C}" destId="{9B316BFA-1031-4BCD-85F9-8BAA2B8E0141}" srcOrd="0" destOrd="0" presId="urn:microsoft.com/office/officeart/2005/8/layout/cycle6"/>
    <dgm:cxn modelId="{D5860C03-2292-4604-A818-E2478B077B57}" type="presParOf" srcId="{84B1AD92-50B9-4DB1-8E08-A5DF7D37BC05}" destId="{3C101B8E-5938-4F70-B2E6-431CFA014866}" srcOrd="0" destOrd="0" presId="urn:microsoft.com/office/officeart/2005/8/layout/cycle6"/>
    <dgm:cxn modelId="{4C94A920-28B1-4221-B06B-7D08979AF814}" type="presParOf" srcId="{84B1AD92-50B9-4DB1-8E08-A5DF7D37BC05}" destId="{C0E51272-C4B1-4687-ACA5-B8A22BD5CAB4}" srcOrd="1" destOrd="0" presId="urn:microsoft.com/office/officeart/2005/8/layout/cycle6"/>
    <dgm:cxn modelId="{FFA2F576-73A4-4085-BA06-B25631D10A1B}" type="presParOf" srcId="{84B1AD92-50B9-4DB1-8E08-A5DF7D37BC05}" destId="{F72076FC-12BA-4089-91AC-9F663FE511FA}" srcOrd="2" destOrd="0" presId="urn:microsoft.com/office/officeart/2005/8/layout/cycle6"/>
    <dgm:cxn modelId="{C9AFE12E-2A1D-454E-8308-26D47E7F8A4D}" type="presParOf" srcId="{84B1AD92-50B9-4DB1-8E08-A5DF7D37BC05}" destId="{90CF977E-6668-444F-98E7-720F6A2FC690}" srcOrd="3" destOrd="0" presId="urn:microsoft.com/office/officeart/2005/8/layout/cycle6"/>
    <dgm:cxn modelId="{4AFEF4C7-21B7-47DF-BE14-0D7060143A61}" type="presParOf" srcId="{84B1AD92-50B9-4DB1-8E08-A5DF7D37BC05}" destId="{0B1996E5-E3E8-45F6-8633-DDD8F0FF280F}" srcOrd="4" destOrd="0" presId="urn:microsoft.com/office/officeart/2005/8/layout/cycle6"/>
    <dgm:cxn modelId="{E38A7A2B-BC75-4045-82B8-F741487DDE95}" type="presParOf" srcId="{84B1AD92-50B9-4DB1-8E08-A5DF7D37BC05}" destId="{9B316BFA-1031-4BCD-85F9-8BAA2B8E0141}" srcOrd="5" destOrd="0" presId="urn:microsoft.com/office/officeart/2005/8/layout/cycle6"/>
    <dgm:cxn modelId="{E2474704-F2EC-4D6F-997F-1376BBD34C31}" type="presParOf" srcId="{84B1AD92-50B9-4DB1-8E08-A5DF7D37BC05}" destId="{8DB1F822-0620-437C-827D-61C515C5BADB}" srcOrd="6" destOrd="0" presId="urn:microsoft.com/office/officeart/2005/8/layout/cycle6"/>
    <dgm:cxn modelId="{5A8D10EB-3475-4E60-805C-39E9CD3155F1}" type="presParOf" srcId="{84B1AD92-50B9-4DB1-8E08-A5DF7D37BC05}" destId="{BE464AE4-BF6D-4534-AE17-A60564C6EABD}" srcOrd="7" destOrd="0" presId="urn:microsoft.com/office/officeart/2005/8/layout/cycle6"/>
    <dgm:cxn modelId="{4AAF259D-98E9-4234-8A26-7F7AC67DC479}" type="presParOf" srcId="{84B1AD92-50B9-4DB1-8E08-A5DF7D37BC05}" destId="{D8FCD2F0-C34E-4971-B400-276957018D9A}" srcOrd="8" destOrd="0" presId="urn:microsoft.com/office/officeart/2005/8/layout/cycle6"/>
    <dgm:cxn modelId="{0535F5D9-4DEE-4373-A27A-31E1E0942131}" type="presParOf" srcId="{84B1AD92-50B9-4DB1-8E08-A5DF7D37BC05}" destId="{6BCB3662-1881-4CA7-B813-2CB07451F855}" srcOrd="9" destOrd="0" presId="urn:microsoft.com/office/officeart/2005/8/layout/cycle6"/>
    <dgm:cxn modelId="{9DCF9E16-59F1-4813-BE3C-4CC22193C9E3}" type="presParOf" srcId="{84B1AD92-50B9-4DB1-8E08-A5DF7D37BC05}" destId="{0C43FA58-1053-4D94-9916-0BD88A798A0F}" srcOrd="10" destOrd="0" presId="urn:microsoft.com/office/officeart/2005/8/layout/cycle6"/>
    <dgm:cxn modelId="{C242892D-5502-45C5-AD5D-C8F950C28AC7}" type="presParOf" srcId="{84B1AD92-50B9-4DB1-8E08-A5DF7D37BC05}" destId="{4952BA9A-13C2-4EDE-A498-D9FBD10B30CA}" srcOrd="11" destOrd="0" presId="urn:microsoft.com/office/officeart/2005/8/layout/cycle6"/>
    <dgm:cxn modelId="{274FBF50-C243-4F35-B2C1-9B24EB2B1C66}" type="presParOf" srcId="{84B1AD92-50B9-4DB1-8E08-A5DF7D37BC05}" destId="{76C7EF69-A5BF-4E39-BD7C-DA9DD8F06DAC}" srcOrd="12" destOrd="0" presId="urn:microsoft.com/office/officeart/2005/8/layout/cycle6"/>
    <dgm:cxn modelId="{332EEF54-CFF2-406A-863F-E6A1AAB07C3A}" type="presParOf" srcId="{84B1AD92-50B9-4DB1-8E08-A5DF7D37BC05}" destId="{0AF407E3-3B7E-400B-970F-95F94B3D3F9A}" srcOrd="13" destOrd="0" presId="urn:microsoft.com/office/officeart/2005/8/layout/cycle6"/>
    <dgm:cxn modelId="{F32EFD9A-38B9-44EC-A31E-E554675CE87E}" type="presParOf" srcId="{84B1AD92-50B9-4DB1-8E08-A5DF7D37BC05}" destId="{DAD51B6D-212C-4A3E-99BD-71401140C5A3}"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0FF173-2FE2-4776-9F77-7B73A3DB3500}"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n-US"/>
        </a:p>
      </dgm:t>
    </dgm:pt>
    <dgm:pt modelId="{A5C2FB47-19C6-4EB0-BEC5-CA2CE67E2AB3}">
      <dgm:prSet phldrT="[Text]" phldr="0"/>
      <dgm:spPr/>
      <dgm:t>
        <a:bodyPr/>
        <a:lstStyle/>
        <a:p>
          <a:pPr rtl="0"/>
          <a:r>
            <a:rPr lang="en-US" dirty="0">
              <a:latin typeface="Calibri Light" panose="020F0302020204030204"/>
            </a:rPr>
            <a:t> </a:t>
          </a:r>
          <a:r>
            <a:rPr lang="en-US" dirty="0" err="1"/>
            <a:t>nltk</a:t>
          </a:r>
          <a:r>
            <a:rPr lang="en-US" dirty="0"/>
            <a:t> sentiment analyzer</a:t>
          </a:r>
        </a:p>
      </dgm:t>
    </dgm:pt>
    <dgm:pt modelId="{56E7ACE6-702E-4D1F-B02F-E06164FBFD7A}" type="parTrans" cxnId="{FDD922C9-090C-4D92-98AE-80FCF33F47BC}">
      <dgm:prSet/>
      <dgm:spPr/>
      <dgm:t>
        <a:bodyPr/>
        <a:lstStyle/>
        <a:p>
          <a:endParaRPr lang="en-US"/>
        </a:p>
      </dgm:t>
    </dgm:pt>
    <dgm:pt modelId="{7396FA9A-EB8F-45CD-8EEF-3D128EF80285}" type="sibTrans" cxnId="{FDD922C9-090C-4D92-98AE-80FCF33F47BC}">
      <dgm:prSet/>
      <dgm:spPr/>
      <dgm:t>
        <a:bodyPr/>
        <a:lstStyle/>
        <a:p>
          <a:endParaRPr lang="en-US"/>
        </a:p>
      </dgm:t>
    </dgm:pt>
    <dgm:pt modelId="{CE2BAEBA-9E4E-4E4E-A9D6-63D38ECF6686}">
      <dgm:prSet phldrT="[Text]" phldr="0"/>
      <dgm:spPr/>
      <dgm:t>
        <a:bodyPr/>
        <a:lstStyle/>
        <a:p>
          <a:pPr rtl="0"/>
          <a:r>
            <a:rPr lang="en-US" dirty="0">
              <a:latin typeface="Calibri Light" panose="020F0302020204030204"/>
            </a:rPr>
            <a:t> </a:t>
          </a:r>
          <a:r>
            <a:rPr lang="en-US" dirty="0"/>
            <a:t>textblob</a:t>
          </a:r>
        </a:p>
      </dgm:t>
    </dgm:pt>
    <dgm:pt modelId="{9B0540C5-CC2E-4D81-8D07-64E83D9E75B3}" type="parTrans" cxnId="{E4995AE6-50BA-4CA3-83D1-C1F047D41AFA}">
      <dgm:prSet/>
      <dgm:spPr/>
      <dgm:t>
        <a:bodyPr/>
        <a:lstStyle/>
        <a:p>
          <a:endParaRPr lang="en-US"/>
        </a:p>
      </dgm:t>
    </dgm:pt>
    <dgm:pt modelId="{F9174588-3E12-43AC-8198-F732E34ED817}" type="sibTrans" cxnId="{E4995AE6-50BA-4CA3-83D1-C1F047D41AFA}">
      <dgm:prSet/>
      <dgm:spPr/>
      <dgm:t>
        <a:bodyPr/>
        <a:lstStyle/>
        <a:p>
          <a:endParaRPr lang="en-US"/>
        </a:p>
      </dgm:t>
    </dgm:pt>
    <dgm:pt modelId="{B72172FE-C557-4227-9B74-FDD550E1E527}" type="pres">
      <dgm:prSet presAssocID="{EE0FF173-2FE2-4776-9F77-7B73A3DB3500}" presName="linear" presStyleCnt="0">
        <dgm:presLayoutVars>
          <dgm:animLvl val="lvl"/>
          <dgm:resizeHandles val="exact"/>
        </dgm:presLayoutVars>
      </dgm:prSet>
      <dgm:spPr/>
    </dgm:pt>
    <dgm:pt modelId="{36C72DFB-B98A-48E4-804F-6E70E1937DF2}" type="pres">
      <dgm:prSet presAssocID="{A5C2FB47-19C6-4EB0-BEC5-CA2CE67E2AB3}" presName="parentText" presStyleLbl="node1" presStyleIdx="0" presStyleCnt="2">
        <dgm:presLayoutVars>
          <dgm:chMax val="0"/>
          <dgm:bulletEnabled val="1"/>
        </dgm:presLayoutVars>
      </dgm:prSet>
      <dgm:spPr/>
    </dgm:pt>
    <dgm:pt modelId="{1C91C94D-CEE5-43BB-BB13-59D60D44A506}" type="pres">
      <dgm:prSet presAssocID="{7396FA9A-EB8F-45CD-8EEF-3D128EF80285}" presName="spacer" presStyleCnt="0"/>
      <dgm:spPr/>
    </dgm:pt>
    <dgm:pt modelId="{672E1CCC-4E80-4714-BED8-E954A10C2957}" type="pres">
      <dgm:prSet presAssocID="{CE2BAEBA-9E4E-4E4E-A9D6-63D38ECF6686}" presName="parentText" presStyleLbl="node1" presStyleIdx="1" presStyleCnt="2">
        <dgm:presLayoutVars>
          <dgm:chMax val="0"/>
          <dgm:bulletEnabled val="1"/>
        </dgm:presLayoutVars>
      </dgm:prSet>
      <dgm:spPr/>
    </dgm:pt>
  </dgm:ptLst>
  <dgm:cxnLst>
    <dgm:cxn modelId="{42B39C58-D831-4F8A-9248-A1D54A3E6174}" type="presOf" srcId="{CE2BAEBA-9E4E-4E4E-A9D6-63D38ECF6686}" destId="{672E1CCC-4E80-4714-BED8-E954A10C2957}" srcOrd="0" destOrd="0" presId="urn:microsoft.com/office/officeart/2005/8/layout/vList2"/>
    <dgm:cxn modelId="{FDD922C9-090C-4D92-98AE-80FCF33F47BC}" srcId="{EE0FF173-2FE2-4776-9F77-7B73A3DB3500}" destId="{A5C2FB47-19C6-4EB0-BEC5-CA2CE67E2AB3}" srcOrd="0" destOrd="0" parTransId="{56E7ACE6-702E-4D1F-B02F-E06164FBFD7A}" sibTransId="{7396FA9A-EB8F-45CD-8EEF-3D128EF80285}"/>
    <dgm:cxn modelId="{8FB44BCC-F6C9-4F8C-9F66-3E3C9DD74BF6}" type="presOf" srcId="{A5C2FB47-19C6-4EB0-BEC5-CA2CE67E2AB3}" destId="{36C72DFB-B98A-48E4-804F-6E70E1937DF2}" srcOrd="0" destOrd="0" presId="urn:microsoft.com/office/officeart/2005/8/layout/vList2"/>
    <dgm:cxn modelId="{916A1CD9-22C4-457D-A918-E7908DCBEABE}" type="presOf" srcId="{EE0FF173-2FE2-4776-9F77-7B73A3DB3500}" destId="{B72172FE-C557-4227-9B74-FDD550E1E527}" srcOrd="0" destOrd="0" presId="urn:microsoft.com/office/officeart/2005/8/layout/vList2"/>
    <dgm:cxn modelId="{E4995AE6-50BA-4CA3-83D1-C1F047D41AFA}" srcId="{EE0FF173-2FE2-4776-9F77-7B73A3DB3500}" destId="{CE2BAEBA-9E4E-4E4E-A9D6-63D38ECF6686}" srcOrd="1" destOrd="0" parTransId="{9B0540C5-CC2E-4D81-8D07-64E83D9E75B3}" sibTransId="{F9174588-3E12-43AC-8198-F732E34ED817}"/>
    <dgm:cxn modelId="{85435DBC-EF0E-4D7F-9BFF-769DAD70534F}" type="presParOf" srcId="{B72172FE-C557-4227-9B74-FDD550E1E527}" destId="{36C72DFB-B98A-48E4-804F-6E70E1937DF2}" srcOrd="0" destOrd="0" presId="urn:microsoft.com/office/officeart/2005/8/layout/vList2"/>
    <dgm:cxn modelId="{DA985397-FA2D-43A0-A694-F8FC517A19FF}" type="presParOf" srcId="{B72172FE-C557-4227-9B74-FDD550E1E527}" destId="{1C91C94D-CEE5-43BB-BB13-59D60D44A506}" srcOrd="1" destOrd="0" presId="urn:microsoft.com/office/officeart/2005/8/layout/vList2"/>
    <dgm:cxn modelId="{A3BEE3F8-537E-4E5A-B1BE-4BAE68560635}" type="presParOf" srcId="{B72172FE-C557-4227-9B74-FDD550E1E527}" destId="{672E1CCC-4E80-4714-BED8-E954A10C2957}" srcOrd="2"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1340E4-D3AE-4F6B-9D6C-B726D5B1B84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506B4247-1374-451B-83AB-C9E61D90DA4E}">
      <dgm:prSet phldrT="[Text]" phldr="0"/>
      <dgm:spPr/>
      <dgm:t>
        <a:bodyPr/>
        <a:lstStyle/>
        <a:p>
          <a:pPr rtl="0"/>
          <a:r>
            <a:rPr lang="en-US" b="1" dirty="0"/>
            <a:t>Model performance</a:t>
          </a:r>
          <a:endParaRPr lang="en-US" dirty="0"/>
        </a:p>
      </dgm:t>
    </dgm:pt>
    <dgm:pt modelId="{CCFE5940-5B7D-4B60-AC67-4B539F882DEA}" type="parTrans" cxnId="{A6B41EF8-0832-4FF7-9E57-9F53AF890852}">
      <dgm:prSet/>
      <dgm:spPr/>
      <dgm:t>
        <a:bodyPr/>
        <a:lstStyle/>
        <a:p>
          <a:endParaRPr lang="en-US"/>
        </a:p>
      </dgm:t>
    </dgm:pt>
    <dgm:pt modelId="{5E3CC5AC-3413-480B-874A-CD656BF1CE99}" type="sibTrans" cxnId="{A6B41EF8-0832-4FF7-9E57-9F53AF890852}">
      <dgm:prSet/>
      <dgm:spPr/>
      <dgm:t>
        <a:bodyPr/>
        <a:lstStyle/>
        <a:p>
          <a:endParaRPr lang="en-US"/>
        </a:p>
      </dgm:t>
    </dgm:pt>
    <dgm:pt modelId="{1891EE7C-FE5F-4E12-BA54-33EDF9E64E5A}">
      <dgm:prSet phldr="0"/>
      <dgm:spPr/>
      <dgm:t>
        <a:bodyPr/>
        <a:lstStyle/>
        <a:p>
          <a:pPr rtl="0"/>
          <a:r>
            <a:rPr lang="en-US" b="1"/>
            <a:t>Sentiment analysis result</a:t>
          </a:r>
          <a:endParaRPr lang="en-US">
            <a:latin typeface="Calibri Light" panose="020F0302020204030204"/>
          </a:endParaRPr>
        </a:p>
      </dgm:t>
    </dgm:pt>
    <dgm:pt modelId="{3C2D104C-8A9D-4623-9A79-87CC62E7DF49}" type="parTrans" cxnId="{A6A93D56-4BD1-42D5-B08B-2AD335B5E4B7}">
      <dgm:prSet/>
      <dgm:spPr/>
    </dgm:pt>
    <dgm:pt modelId="{747F9F75-F74F-4621-B0BD-AE116D41CB8F}" type="sibTrans" cxnId="{A6A93D56-4BD1-42D5-B08B-2AD335B5E4B7}">
      <dgm:prSet/>
      <dgm:spPr/>
    </dgm:pt>
    <dgm:pt modelId="{A3725EB6-FA22-4645-988C-7F493036ABB3}">
      <dgm:prSet phldr="0"/>
      <dgm:spPr/>
      <dgm:t>
        <a:bodyPr/>
        <a:lstStyle/>
        <a:p>
          <a:pPr rtl="0"/>
          <a:r>
            <a:rPr lang="en-US" b="0"/>
            <a:t>the positive and negative sentiments are not observably unequal in the 4 specific days in 02/2022</a:t>
          </a:r>
          <a:endParaRPr lang="en-US" b="1">
            <a:latin typeface="Calibri Light" panose="020F0302020204030204"/>
          </a:endParaRPr>
        </a:p>
      </dgm:t>
    </dgm:pt>
    <dgm:pt modelId="{933816EC-AEA3-4156-A500-100063C88381}" type="parTrans" cxnId="{5B1CE0AC-CE02-4513-8649-E3C0C0EEDEDC}">
      <dgm:prSet/>
      <dgm:spPr/>
    </dgm:pt>
    <dgm:pt modelId="{15F07FB5-C536-4223-A076-70FE8D76574B}" type="sibTrans" cxnId="{5B1CE0AC-CE02-4513-8649-E3C0C0EEDEDC}">
      <dgm:prSet/>
      <dgm:spPr/>
    </dgm:pt>
    <dgm:pt modelId="{C793F031-3418-4FAD-8DD6-29C34DFEAF2B}">
      <dgm:prSet phldr="0"/>
      <dgm:spPr/>
      <dgm:t>
        <a:bodyPr/>
        <a:lstStyle/>
        <a:p>
          <a:pPr rtl="0"/>
          <a:r>
            <a:rPr lang="en-US" b="0" dirty="0"/>
            <a:t>A balance between prediction accuracy and time </a:t>
          </a:r>
          <a:r>
            <a:rPr lang="en-US" b="0" dirty="0">
              <a:latin typeface="Calibri Light" panose="020F0302020204030204"/>
            </a:rPr>
            <a:t>consumed</a:t>
          </a:r>
          <a:endParaRPr lang="en-US" b="1" dirty="0">
            <a:latin typeface="Calibri Light" panose="020F0302020204030204"/>
          </a:endParaRPr>
        </a:p>
      </dgm:t>
    </dgm:pt>
    <dgm:pt modelId="{C4EDF171-0894-4406-A166-1EAF39AD8E12}" type="parTrans" cxnId="{4370D259-BD22-4600-8DB2-A9A6FEEA75C1}">
      <dgm:prSet/>
      <dgm:spPr/>
    </dgm:pt>
    <dgm:pt modelId="{49124F87-4E76-4447-AF0D-1ED6D02BAB49}" type="sibTrans" cxnId="{4370D259-BD22-4600-8DB2-A9A6FEEA75C1}">
      <dgm:prSet/>
      <dgm:spPr/>
    </dgm:pt>
    <dgm:pt modelId="{FCEA3A54-C545-42AF-8568-AEB335B00FC3}">
      <dgm:prSet phldr="0"/>
      <dgm:spPr/>
      <dgm:t>
        <a:bodyPr/>
        <a:lstStyle/>
        <a:p>
          <a:pPr rtl="0"/>
          <a:r>
            <a:rPr lang="en-US" b="0" dirty="0"/>
            <a:t>the accuracy rate this project achieved is not high</a:t>
          </a:r>
          <a:endParaRPr lang="en-US" b="0" dirty="0">
            <a:latin typeface="Calibri Light" panose="020F0302020204030204"/>
          </a:endParaRPr>
        </a:p>
      </dgm:t>
    </dgm:pt>
    <dgm:pt modelId="{0C8724AF-B658-4247-B3D1-851C386349D7}" type="parTrans" cxnId="{C21BAA5A-985F-41B8-A6E5-4424600EAC8C}">
      <dgm:prSet/>
      <dgm:spPr/>
    </dgm:pt>
    <dgm:pt modelId="{9EB562E9-2D00-46F3-AD84-A96E3E53FD9A}" type="sibTrans" cxnId="{C21BAA5A-985F-41B8-A6E5-4424600EAC8C}">
      <dgm:prSet/>
      <dgm:spPr/>
    </dgm:pt>
    <dgm:pt modelId="{5BA3E2DD-BF0F-4CD0-8D56-FA7D9DA051C6}">
      <dgm:prSet phldr="0"/>
      <dgm:spPr/>
      <dgm:t>
        <a:bodyPr/>
        <a:lstStyle/>
        <a:p>
          <a:pPr rtl="0"/>
          <a:r>
            <a:rPr lang="en-US" b="0" dirty="0"/>
            <a:t>The model trained by the project outperforms the existing tools</a:t>
          </a:r>
          <a:endParaRPr lang="en-US" b="0" dirty="0">
            <a:latin typeface="Calibri Light" panose="020F0302020204030204"/>
          </a:endParaRPr>
        </a:p>
      </dgm:t>
    </dgm:pt>
    <dgm:pt modelId="{5B15B130-BC44-4C3E-A9D1-C81DB148578B}" type="parTrans" cxnId="{1591D318-6E11-4DA3-8AA7-BCA467343C46}">
      <dgm:prSet/>
      <dgm:spPr/>
    </dgm:pt>
    <dgm:pt modelId="{3A1A7AD9-6597-4D0A-B685-F82217F6836F}" type="sibTrans" cxnId="{1591D318-6E11-4DA3-8AA7-BCA467343C46}">
      <dgm:prSet/>
      <dgm:spPr/>
    </dgm:pt>
    <dgm:pt modelId="{0B900D4D-63F7-457C-871A-7B20F172A5B9}" type="pres">
      <dgm:prSet presAssocID="{EA1340E4-D3AE-4F6B-9D6C-B726D5B1B846}" presName="linear" presStyleCnt="0">
        <dgm:presLayoutVars>
          <dgm:dir/>
          <dgm:animLvl val="lvl"/>
          <dgm:resizeHandles val="exact"/>
        </dgm:presLayoutVars>
      </dgm:prSet>
      <dgm:spPr/>
    </dgm:pt>
    <dgm:pt modelId="{2B4783FF-76EB-4FD9-9C8D-8B25F84D9EFD}" type="pres">
      <dgm:prSet presAssocID="{1891EE7C-FE5F-4E12-BA54-33EDF9E64E5A}" presName="parentLin" presStyleCnt="0"/>
      <dgm:spPr/>
    </dgm:pt>
    <dgm:pt modelId="{1C8ADEF5-F6EA-40AF-8D19-4784FABC1FAC}" type="pres">
      <dgm:prSet presAssocID="{1891EE7C-FE5F-4E12-BA54-33EDF9E64E5A}" presName="parentLeftMargin" presStyleLbl="node1" presStyleIdx="0" presStyleCnt="2"/>
      <dgm:spPr/>
    </dgm:pt>
    <dgm:pt modelId="{9DA809F9-630A-4F1F-BBA2-FE5A5BA480EF}" type="pres">
      <dgm:prSet presAssocID="{1891EE7C-FE5F-4E12-BA54-33EDF9E64E5A}" presName="parentText" presStyleLbl="node1" presStyleIdx="0" presStyleCnt="2">
        <dgm:presLayoutVars>
          <dgm:chMax val="0"/>
          <dgm:bulletEnabled val="1"/>
        </dgm:presLayoutVars>
      </dgm:prSet>
      <dgm:spPr/>
    </dgm:pt>
    <dgm:pt modelId="{2DE237FE-BB3B-45DA-B55C-3C63BF96DFD9}" type="pres">
      <dgm:prSet presAssocID="{1891EE7C-FE5F-4E12-BA54-33EDF9E64E5A}" presName="negativeSpace" presStyleCnt="0"/>
      <dgm:spPr/>
    </dgm:pt>
    <dgm:pt modelId="{06FFE1FA-7FBF-4954-84DB-ABD530D3CD99}" type="pres">
      <dgm:prSet presAssocID="{1891EE7C-FE5F-4E12-BA54-33EDF9E64E5A}" presName="childText" presStyleLbl="conFgAcc1" presStyleIdx="0" presStyleCnt="2">
        <dgm:presLayoutVars>
          <dgm:bulletEnabled val="1"/>
        </dgm:presLayoutVars>
      </dgm:prSet>
      <dgm:spPr/>
    </dgm:pt>
    <dgm:pt modelId="{315B72EF-82B7-4E19-B9DE-81007DCD9DA7}" type="pres">
      <dgm:prSet presAssocID="{747F9F75-F74F-4621-B0BD-AE116D41CB8F}" presName="spaceBetweenRectangles" presStyleCnt="0"/>
      <dgm:spPr/>
    </dgm:pt>
    <dgm:pt modelId="{2A321F9D-28DB-4CD2-A213-7875DF6C90B8}" type="pres">
      <dgm:prSet presAssocID="{506B4247-1374-451B-83AB-C9E61D90DA4E}" presName="parentLin" presStyleCnt="0"/>
      <dgm:spPr/>
    </dgm:pt>
    <dgm:pt modelId="{A452C8B4-358D-45A4-BD8B-5C1BF28B98B4}" type="pres">
      <dgm:prSet presAssocID="{506B4247-1374-451B-83AB-C9E61D90DA4E}" presName="parentLeftMargin" presStyleLbl="node1" presStyleIdx="0" presStyleCnt="2"/>
      <dgm:spPr/>
    </dgm:pt>
    <dgm:pt modelId="{19FB47C3-F257-444E-A4BC-505A6DEC0B66}" type="pres">
      <dgm:prSet presAssocID="{506B4247-1374-451B-83AB-C9E61D90DA4E}" presName="parentText" presStyleLbl="node1" presStyleIdx="1" presStyleCnt="2">
        <dgm:presLayoutVars>
          <dgm:chMax val="0"/>
          <dgm:bulletEnabled val="1"/>
        </dgm:presLayoutVars>
      </dgm:prSet>
      <dgm:spPr/>
    </dgm:pt>
    <dgm:pt modelId="{3DA6B718-653B-4D00-A125-125A7672B209}" type="pres">
      <dgm:prSet presAssocID="{506B4247-1374-451B-83AB-C9E61D90DA4E}" presName="negativeSpace" presStyleCnt="0"/>
      <dgm:spPr/>
    </dgm:pt>
    <dgm:pt modelId="{F7BEC50A-2CBB-4A9C-9925-F3183D229894}" type="pres">
      <dgm:prSet presAssocID="{506B4247-1374-451B-83AB-C9E61D90DA4E}" presName="childText" presStyleLbl="conFgAcc1" presStyleIdx="1" presStyleCnt="2">
        <dgm:presLayoutVars>
          <dgm:bulletEnabled val="1"/>
        </dgm:presLayoutVars>
      </dgm:prSet>
      <dgm:spPr/>
    </dgm:pt>
  </dgm:ptLst>
  <dgm:cxnLst>
    <dgm:cxn modelId="{69CDB50C-067E-4F66-8373-54208272B9CA}" type="presOf" srcId="{A3725EB6-FA22-4645-988C-7F493036ABB3}" destId="{06FFE1FA-7FBF-4954-84DB-ABD530D3CD99}" srcOrd="0" destOrd="0" presId="urn:microsoft.com/office/officeart/2005/8/layout/list1"/>
    <dgm:cxn modelId="{1591D318-6E11-4DA3-8AA7-BCA467343C46}" srcId="{506B4247-1374-451B-83AB-C9E61D90DA4E}" destId="{5BA3E2DD-BF0F-4CD0-8D56-FA7D9DA051C6}" srcOrd="2" destOrd="0" parTransId="{5B15B130-BC44-4C3E-A9D1-C81DB148578B}" sibTransId="{3A1A7AD9-6597-4D0A-B685-F82217F6836F}"/>
    <dgm:cxn modelId="{35914723-32DD-4471-B7C2-1D4757F0346B}" type="presOf" srcId="{EA1340E4-D3AE-4F6B-9D6C-B726D5B1B846}" destId="{0B900D4D-63F7-457C-871A-7B20F172A5B9}" srcOrd="0" destOrd="0" presId="urn:microsoft.com/office/officeart/2005/8/layout/list1"/>
    <dgm:cxn modelId="{A6A93D56-4BD1-42D5-B08B-2AD335B5E4B7}" srcId="{EA1340E4-D3AE-4F6B-9D6C-B726D5B1B846}" destId="{1891EE7C-FE5F-4E12-BA54-33EDF9E64E5A}" srcOrd="0" destOrd="0" parTransId="{3C2D104C-8A9D-4623-9A79-87CC62E7DF49}" sibTransId="{747F9F75-F74F-4621-B0BD-AE116D41CB8F}"/>
    <dgm:cxn modelId="{23A25177-37D7-401E-A84B-0F0DE74F6DF7}" type="presOf" srcId="{506B4247-1374-451B-83AB-C9E61D90DA4E}" destId="{19FB47C3-F257-444E-A4BC-505A6DEC0B66}" srcOrd="1" destOrd="0" presId="urn:microsoft.com/office/officeart/2005/8/layout/list1"/>
    <dgm:cxn modelId="{4370D259-BD22-4600-8DB2-A9A6FEEA75C1}" srcId="{506B4247-1374-451B-83AB-C9E61D90DA4E}" destId="{C793F031-3418-4FAD-8DD6-29C34DFEAF2B}" srcOrd="0" destOrd="0" parTransId="{C4EDF171-0894-4406-A166-1EAF39AD8E12}" sibTransId="{49124F87-4E76-4447-AF0D-1ED6D02BAB49}"/>
    <dgm:cxn modelId="{C21BAA5A-985F-41B8-A6E5-4424600EAC8C}" srcId="{506B4247-1374-451B-83AB-C9E61D90DA4E}" destId="{FCEA3A54-C545-42AF-8568-AEB335B00FC3}" srcOrd="1" destOrd="0" parTransId="{0C8724AF-B658-4247-B3D1-851C386349D7}" sibTransId="{9EB562E9-2D00-46F3-AD84-A96E3E53FD9A}"/>
    <dgm:cxn modelId="{BD6E52A4-6A6C-48FC-8B64-5D219954885F}" type="presOf" srcId="{FCEA3A54-C545-42AF-8568-AEB335B00FC3}" destId="{F7BEC50A-2CBB-4A9C-9925-F3183D229894}" srcOrd="0" destOrd="1" presId="urn:microsoft.com/office/officeart/2005/8/layout/list1"/>
    <dgm:cxn modelId="{051084A4-AFFF-4B5B-9011-B6C3596A4DF1}" type="presOf" srcId="{1891EE7C-FE5F-4E12-BA54-33EDF9E64E5A}" destId="{1C8ADEF5-F6EA-40AF-8D19-4784FABC1FAC}" srcOrd="0" destOrd="0" presId="urn:microsoft.com/office/officeart/2005/8/layout/list1"/>
    <dgm:cxn modelId="{5B1CE0AC-CE02-4513-8649-E3C0C0EEDEDC}" srcId="{1891EE7C-FE5F-4E12-BA54-33EDF9E64E5A}" destId="{A3725EB6-FA22-4645-988C-7F493036ABB3}" srcOrd="0" destOrd="0" parTransId="{933816EC-AEA3-4156-A500-100063C88381}" sibTransId="{15F07FB5-C536-4223-A076-70FE8D76574B}"/>
    <dgm:cxn modelId="{58972AC1-673D-47EB-B01B-65CCA0CB8D81}" type="presOf" srcId="{C793F031-3418-4FAD-8DD6-29C34DFEAF2B}" destId="{F7BEC50A-2CBB-4A9C-9925-F3183D229894}" srcOrd="0" destOrd="0" presId="urn:microsoft.com/office/officeart/2005/8/layout/list1"/>
    <dgm:cxn modelId="{3F632CDA-B708-4DE4-BF43-9DCD956CB755}" type="presOf" srcId="{5BA3E2DD-BF0F-4CD0-8D56-FA7D9DA051C6}" destId="{F7BEC50A-2CBB-4A9C-9925-F3183D229894}" srcOrd="0" destOrd="2" presId="urn:microsoft.com/office/officeart/2005/8/layout/list1"/>
    <dgm:cxn modelId="{E5C045DC-14C1-4358-8B44-5590F680EC67}" type="presOf" srcId="{506B4247-1374-451B-83AB-C9E61D90DA4E}" destId="{A452C8B4-358D-45A4-BD8B-5C1BF28B98B4}" srcOrd="0" destOrd="0" presId="urn:microsoft.com/office/officeart/2005/8/layout/list1"/>
    <dgm:cxn modelId="{E6F6A8E5-6318-4D23-99E3-FC655CD2D5CE}" type="presOf" srcId="{1891EE7C-FE5F-4E12-BA54-33EDF9E64E5A}" destId="{9DA809F9-630A-4F1F-BBA2-FE5A5BA480EF}" srcOrd="1" destOrd="0" presId="urn:microsoft.com/office/officeart/2005/8/layout/list1"/>
    <dgm:cxn modelId="{A6B41EF8-0832-4FF7-9E57-9F53AF890852}" srcId="{EA1340E4-D3AE-4F6B-9D6C-B726D5B1B846}" destId="{506B4247-1374-451B-83AB-C9E61D90DA4E}" srcOrd="1" destOrd="0" parTransId="{CCFE5940-5B7D-4B60-AC67-4B539F882DEA}" sibTransId="{5E3CC5AC-3413-480B-874A-CD656BF1CE99}"/>
    <dgm:cxn modelId="{DEF5EADE-E0BC-44CE-B582-2B01DE6F3FFF}" type="presParOf" srcId="{0B900D4D-63F7-457C-871A-7B20F172A5B9}" destId="{2B4783FF-76EB-4FD9-9C8D-8B25F84D9EFD}" srcOrd="0" destOrd="0" presId="urn:microsoft.com/office/officeart/2005/8/layout/list1"/>
    <dgm:cxn modelId="{9A483A34-B950-457F-A587-694924754F87}" type="presParOf" srcId="{2B4783FF-76EB-4FD9-9C8D-8B25F84D9EFD}" destId="{1C8ADEF5-F6EA-40AF-8D19-4784FABC1FAC}" srcOrd="0" destOrd="0" presId="urn:microsoft.com/office/officeart/2005/8/layout/list1"/>
    <dgm:cxn modelId="{4EE0B510-6F84-4022-9BE6-EDFE09D1315B}" type="presParOf" srcId="{2B4783FF-76EB-4FD9-9C8D-8B25F84D9EFD}" destId="{9DA809F9-630A-4F1F-BBA2-FE5A5BA480EF}" srcOrd="1" destOrd="0" presId="urn:microsoft.com/office/officeart/2005/8/layout/list1"/>
    <dgm:cxn modelId="{DF4C39A9-4A6C-47A1-80D7-A6D004899297}" type="presParOf" srcId="{0B900D4D-63F7-457C-871A-7B20F172A5B9}" destId="{2DE237FE-BB3B-45DA-B55C-3C63BF96DFD9}" srcOrd="1" destOrd="0" presId="urn:microsoft.com/office/officeart/2005/8/layout/list1"/>
    <dgm:cxn modelId="{58DAD1F9-D8A9-4B5F-925A-9929D6EBF8C0}" type="presParOf" srcId="{0B900D4D-63F7-457C-871A-7B20F172A5B9}" destId="{06FFE1FA-7FBF-4954-84DB-ABD530D3CD99}" srcOrd="2" destOrd="0" presId="urn:microsoft.com/office/officeart/2005/8/layout/list1"/>
    <dgm:cxn modelId="{6DDD8C16-C60B-41D2-865F-700DC5F77296}" type="presParOf" srcId="{0B900D4D-63F7-457C-871A-7B20F172A5B9}" destId="{315B72EF-82B7-4E19-B9DE-81007DCD9DA7}" srcOrd="3" destOrd="0" presId="urn:microsoft.com/office/officeart/2005/8/layout/list1"/>
    <dgm:cxn modelId="{59D90672-C548-4753-96B6-51350236F119}" type="presParOf" srcId="{0B900D4D-63F7-457C-871A-7B20F172A5B9}" destId="{2A321F9D-28DB-4CD2-A213-7875DF6C90B8}" srcOrd="4" destOrd="0" presId="urn:microsoft.com/office/officeart/2005/8/layout/list1"/>
    <dgm:cxn modelId="{542DC280-01EC-47D9-82B6-81FF263922AD}" type="presParOf" srcId="{2A321F9D-28DB-4CD2-A213-7875DF6C90B8}" destId="{A452C8B4-358D-45A4-BD8B-5C1BF28B98B4}" srcOrd="0" destOrd="0" presId="urn:microsoft.com/office/officeart/2005/8/layout/list1"/>
    <dgm:cxn modelId="{A5EA031B-FEAE-4F7B-8CAE-F39C7C616220}" type="presParOf" srcId="{2A321F9D-28DB-4CD2-A213-7875DF6C90B8}" destId="{19FB47C3-F257-444E-A4BC-505A6DEC0B66}" srcOrd="1" destOrd="0" presId="urn:microsoft.com/office/officeart/2005/8/layout/list1"/>
    <dgm:cxn modelId="{13B868DF-F377-4749-B626-A6CEEE6BFB19}" type="presParOf" srcId="{0B900D4D-63F7-457C-871A-7B20F172A5B9}" destId="{3DA6B718-653B-4D00-A125-125A7672B209}" srcOrd="5" destOrd="0" presId="urn:microsoft.com/office/officeart/2005/8/layout/list1"/>
    <dgm:cxn modelId="{897B18A2-100B-45B6-AFEF-B6BA77D5C469}" type="presParOf" srcId="{0B900D4D-63F7-457C-871A-7B20F172A5B9}" destId="{F7BEC50A-2CBB-4A9C-9925-F3183D22989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BEE556-88FA-4334-95A3-349F182C6A67}"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D68A7E0C-4DA1-4F73-A3D1-E626652330CC}">
      <dgm:prSet/>
      <dgm:spPr/>
      <dgm:t>
        <a:bodyPr/>
        <a:lstStyle/>
        <a:p>
          <a:r>
            <a:rPr lang="en-US"/>
            <a:t>More comprehensive approach to pick the best vector </a:t>
          </a:r>
        </a:p>
      </dgm:t>
    </dgm:pt>
    <dgm:pt modelId="{63D201B8-5D85-4920-BFCD-549E912F0C70}" type="parTrans" cxnId="{24BBEE8E-AF80-49CE-8477-3F8861654631}">
      <dgm:prSet/>
      <dgm:spPr/>
      <dgm:t>
        <a:bodyPr/>
        <a:lstStyle/>
        <a:p>
          <a:endParaRPr lang="en-US"/>
        </a:p>
      </dgm:t>
    </dgm:pt>
    <dgm:pt modelId="{83CADFA9-B7C6-45F9-B25A-8071D41104FB}" type="sibTrans" cxnId="{24BBEE8E-AF80-49CE-8477-3F8861654631}">
      <dgm:prSet/>
      <dgm:spPr/>
      <dgm:t>
        <a:bodyPr/>
        <a:lstStyle/>
        <a:p>
          <a:endParaRPr lang="en-US"/>
        </a:p>
      </dgm:t>
    </dgm:pt>
    <dgm:pt modelId="{78055701-FC17-481B-9E75-541B6347BE56}">
      <dgm:prSet/>
      <dgm:spPr/>
      <dgm:t>
        <a:bodyPr/>
        <a:lstStyle/>
        <a:p>
          <a:r>
            <a:rPr lang="en-US"/>
            <a:t>Longer time duration for Tweets data</a:t>
          </a:r>
        </a:p>
      </dgm:t>
    </dgm:pt>
    <dgm:pt modelId="{59EC9209-6337-4BB4-BAE7-87444F314A42}" type="parTrans" cxnId="{B82A6678-B79F-44F1-8C27-12D647FFC0E2}">
      <dgm:prSet/>
      <dgm:spPr/>
      <dgm:t>
        <a:bodyPr/>
        <a:lstStyle/>
        <a:p>
          <a:endParaRPr lang="en-US"/>
        </a:p>
      </dgm:t>
    </dgm:pt>
    <dgm:pt modelId="{6FF286E1-8A0A-4BB9-8418-CA4E6761B023}" type="sibTrans" cxnId="{B82A6678-B79F-44F1-8C27-12D647FFC0E2}">
      <dgm:prSet/>
      <dgm:spPr/>
      <dgm:t>
        <a:bodyPr/>
        <a:lstStyle/>
        <a:p>
          <a:endParaRPr lang="en-US"/>
        </a:p>
      </dgm:t>
    </dgm:pt>
    <dgm:pt modelId="{D8E8732E-333C-4DFE-A61F-2820BA4BF2D6}">
      <dgm:prSet/>
      <dgm:spPr/>
      <dgm:t>
        <a:bodyPr/>
        <a:lstStyle/>
        <a:p>
          <a:r>
            <a:rPr lang="en-US"/>
            <a:t>Tune the model</a:t>
          </a:r>
        </a:p>
      </dgm:t>
    </dgm:pt>
    <dgm:pt modelId="{9D1751F3-E9C9-4FA9-9AD6-7F616FDAF08C}" type="parTrans" cxnId="{65E8DE61-89B3-421E-8372-34F6D38D6B35}">
      <dgm:prSet/>
      <dgm:spPr/>
      <dgm:t>
        <a:bodyPr/>
        <a:lstStyle/>
        <a:p>
          <a:endParaRPr lang="en-US"/>
        </a:p>
      </dgm:t>
    </dgm:pt>
    <dgm:pt modelId="{351557AB-60F7-4859-9F57-02FE9EA1092B}" type="sibTrans" cxnId="{65E8DE61-89B3-421E-8372-34F6D38D6B35}">
      <dgm:prSet/>
      <dgm:spPr/>
      <dgm:t>
        <a:bodyPr/>
        <a:lstStyle/>
        <a:p>
          <a:endParaRPr lang="en-US"/>
        </a:p>
      </dgm:t>
    </dgm:pt>
    <dgm:pt modelId="{F5AA148A-E0FE-4747-BEF7-F6BF457DF474}">
      <dgm:prSet/>
      <dgm:spPr/>
      <dgm:t>
        <a:bodyPr/>
        <a:lstStyle/>
        <a:p>
          <a:r>
            <a:rPr lang="en-US"/>
            <a:t>Involve more content source platforms</a:t>
          </a:r>
        </a:p>
      </dgm:t>
    </dgm:pt>
    <dgm:pt modelId="{61869AEC-0D12-4A9B-A212-3350B72EDB9A}" type="parTrans" cxnId="{7128ADFB-1909-4F97-86A9-E24FD95A2A1F}">
      <dgm:prSet/>
      <dgm:spPr/>
      <dgm:t>
        <a:bodyPr/>
        <a:lstStyle/>
        <a:p>
          <a:endParaRPr lang="en-US"/>
        </a:p>
      </dgm:t>
    </dgm:pt>
    <dgm:pt modelId="{5FF770AA-A523-451B-B4BD-92001C460879}" type="sibTrans" cxnId="{7128ADFB-1909-4F97-86A9-E24FD95A2A1F}">
      <dgm:prSet/>
      <dgm:spPr/>
      <dgm:t>
        <a:bodyPr/>
        <a:lstStyle/>
        <a:p>
          <a:endParaRPr lang="en-US"/>
        </a:p>
      </dgm:t>
    </dgm:pt>
    <dgm:pt modelId="{1A99E6F5-4B0E-40B8-98EF-F47B09B9917D}" type="pres">
      <dgm:prSet presAssocID="{47BEE556-88FA-4334-95A3-349F182C6A67}" presName="vert0" presStyleCnt="0">
        <dgm:presLayoutVars>
          <dgm:dir/>
          <dgm:animOne val="branch"/>
          <dgm:animLvl val="lvl"/>
        </dgm:presLayoutVars>
      </dgm:prSet>
      <dgm:spPr/>
    </dgm:pt>
    <dgm:pt modelId="{524D76EE-EA96-447D-AC9E-CB4DFAC33284}" type="pres">
      <dgm:prSet presAssocID="{D68A7E0C-4DA1-4F73-A3D1-E626652330CC}" presName="thickLine" presStyleLbl="alignNode1" presStyleIdx="0" presStyleCnt="4"/>
      <dgm:spPr/>
    </dgm:pt>
    <dgm:pt modelId="{B2E4A34A-3F79-411E-A613-ED395B60F151}" type="pres">
      <dgm:prSet presAssocID="{D68A7E0C-4DA1-4F73-A3D1-E626652330CC}" presName="horz1" presStyleCnt="0"/>
      <dgm:spPr/>
    </dgm:pt>
    <dgm:pt modelId="{45A2EF70-B445-44D6-B402-7C87850F82EC}" type="pres">
      <dgm:prSet presAssocID="{D68A7E0C-4DA1-4F73-A3D1-E626652330CC}" presName="tx1" presStyleLbl="revTx" presStyleIdx="0" presStyleCnt="4"/>
      <dgm:spPr/>
    </dgm:pt>
    <dgm:pt modelId="{91CC2B31-F5CE-46E8-AC54-3D497040FC22}" type="pres">
      <dgm:prSet presAssocID="{D68A7E0C-4DA1-4F73-A3D1-E626652330CC}" presName="vert1" presStyleCnt="0"/>
      <dgm:spPr/>
    </dgm:pt>
    <dgm:pt modelId="{1343972B-488D-471F-A8BC-CA38D6B60A53}" type="pres">
      <dgm:prSet presAssocID="{78055701-FC17-481B-9E75-541B6347BE56}" presName="thickLine" presStyleLbl="alignNode1" presStyleIdx="1" presStyleCnt="4"/>
      <dgm:spPr/>
    </dgm:pt>
    <dgm:pt modelId="{089EA3AB-ACA0-4E87-8B84-CBC410AFDF03}" type="pres">
      <dgm:prSet presAssocID="{78055701-FC17-481B-9E75-541B6347BE56}" presName="horz1" presStyleCnt="0"/>
      <dgm:spPr/>
    </dgm:pt>
    <dgm:pt modelId="{E91F508D-4CAD-4B9C-8381-0B7C3134068A}" type="pres">
      <dgm:prSet presAssocID="{78055701-FC17-481B-9E75-541B6347BE56}" presName="tx1" presStyleLbl="revTx" presStyleIdx="1" presStyleCnt="4"/>
      <dgm:spPr/>
    </dgm:pt>
    <dgm:pt modelId="{878F2E7C-34CC-4BAB-874B-7BAD9299523A}" type="pres">
      <dgm:prSet presAssocID="{78055701-FC17-481B-9E75-541B6347BE56}" presName="vert1" presStyleCnt="0"/>
      <dgm:spPr/>
    </dgm:pt>
    <dgm:pt modelId="{DBE9B9CE-0AB6-4821-899E-4E997C2E37AE}" type="pres">
      <dgm:prSet presAssocID="{D8E8732E-333C-4DFE-A61F-2820BA4BF2D6}" presName="thickLine" presStyleLbl="alignNode1" presStyleIdx="2" presStyleCnt="4"/>
      <dgm:spPr/>
    </dgm:pt>
    <dgm:pt modelId="{007F7F3A-20BE-4D04-A465-42AAE2C4E0A7}" type="pres">
      <dgm:prSet presAssocID="{D8E8732E-333C-4DFE-A61F-2820BA4BF2D6}" presName="horz1" presStyleCnt="0"/>
      <dgm:spPr/>
    </dgm:pt>
    <dgm:pt modelId="{FDF8BC04-B10C-48A0-91A5-53A37DC1FFE4}" type="pres">
      <dgm:prSet presAssocID="{D8E8732E-333C-4DFE-A61F-2820BA4BF2D6}" presName="tx1" presStyleLbl="revTx" presStyleIdx="2" presStyleCnt="4"/>
      <dgm:spPr/>
    </dgm:pt>
    <dgm:pt modelId="{1C3A42BB-3A9B-4F3D-B9DA-1D25602240CD}" type="pres">
      <dgm:prSet presAssocID="{D8E8732E-333C-4DFE-A61F-2820BA4BF2D6}" presName="vert1" presStyleCnt="0"/>
      <dgm:spPr/>
    </dgm:pt>
    <dgm:pt modelId="{0982950E-B626-40DB-A507-82942E8DBB9E}" type="pres">
      <dgm:prSet presAssocID="{F5AA148A-E0FE-4747-BEF7-F6BF457DF474}" presName="thickLine" presStyleLbl="alignNode1" presStyleIdx="3" presStyleCnt="4"/>
      <dgm:spPr/>
    </dgm:pt>
    <dgm:pt modelId="{7C550D79-019B-493A-A072-5F8DF52CCB21}" type="pres">
      <dgm:prSet presAssocID="{F5AA148A-E0FE-4747-BEF7-F6BF457DF474}" presName="horz1" presStyleCnt="0"/>
      <dgm:spPr/>
    </dgm:pt>
    <dgm:pt modelId="{29D0E6F7-703D-4D13-AD6D-7D76ED3BE16C}" type="pres">
      <dgm:prSet presAssocID="{F5AA148A-E0FE-4747-BEF7-F6BF457DF474}" presName="tx1" presStyleLbl="revTx" presStyleIdx="3" presStyleCnt="4"/>
      <dgm:spPr/>
    </dgm:pt>
    <dgm:pt modelId="{44027B2F-B0A3-4FD1-A41D-4E23CB641549}" type="pres">
      <dgm:prSet presAssocID="{F5AA148A-E0FE-4747-BEF7-F6BF457DF474}" presName="vert1" presStyleCnt="0"/>
      <dgm:spPr/>
    </dgm:pt>
  </dgm:ptLst>
  <dgm:cxnLst>
    <dgm:cxn modelId="{721D0128-EFE7-4695-A96B-1379E9A15C59}" type="presOf" srcId="{D8E8732E-333C-4DFE-A61F-2820BA4BF2D6}" destId="{FDF8BC04-B10C-48A0-91A5-53A37DC1FFE4}" srcOrd="0" destOrd="0" presId="urn:microsoft.com/office/officeart/2008/layout/LinedList"/>
    <dgm:cxn modelId="{65E8DE61-89B3-421E-8372-34F6D38D6B35}" srcId="{47BEE556-88FA-4334-95A3-349F182C6A67}" destId="{D8E8732E-333C-4DFE-A61F-2820BA4BF2D6}" srcOrd="2" destOrd="0" parTransId="{9D1751F3-E9C9-4FA9-9AD6-7F616FDAF08C}" sibTransId="{351557AB-60F7-4859-9F57-02FE9EA1092B}"/>
    <dgm:cxn modelId="{B82A6678-B79F-44F1-8C27-12D647FFC0E2}" srcId="{47BEE556-88FA-4334-95A3-349F182C6A67}" destId="{78055701-FC17-481B-9E75-541B6347BE56}" srcOrd="1" destOrd="0" parTransId="{59EC9209-6337-4BB4-BAE7-87444F314A42}" sibTransId="{6FF286E1-8A0A-4BB9-8418-CA4E6761B023}"/>
    <dgm:cxn modelId="{5416467B-CD17-46F0-A4D5-C932B7569DDB}" type="presOf" srcId="{F5AA148A-E0FE-4747-BEF7-F6BF457DF474}" destId="{29D0E6F7-703D-4D13-AD6D-7D76ED3BE16C}" srcOrd="0" destOrd="0" presId="urn:microsoft.com/office/officeart/2008/layout/LinedList"/>
    <dgm:cxn modelId="{24BBEE8E-AF80-49CE-8477-3F8861654631}" srcId="{47BEE556-88FA-4334-95A3-349F182C6A67}" destId="{D68A7E0C-4DA1-4F73-A3D1-E626652330CC}" srcOrd="0" destOrd="0" parTransId="{63D201B8-5D85-4920-BFCD-549E912F0C70}" sibTransId="{83CADFA9-B7C6-45F9-B25A-8071D41104FB}"/>
    <dgm:cxn modelId="{8AA810AF-0D9A-4A7E-985B-13BB48A4BD04}" type="presOf" srcId="{78055701-FC17-481B-9E75-541B6347BE56}" destId="{E91F508D-4CAD-4B9C-8381-0B7C3134068A}" srcOrd="0" destOrd="0" presId="urn:microsoft.com/office/officeart/2008/layout/LinedList"/>
    <dgm:cxn modelId="{C23E1CAF-4EC1-41C7-8018-746CAADD8F6E}" type="presOf" srcId="{D68A7E0C-4DA1-4F73-A3D1-E626652330CC}" destId="{45A2EF70-B445-44D6-B402-7C87850F82EC}" srcOrd="0" destOrd="0" presId="urn:microsoft.com/office/officeart/2008/layout/LinedList"/>
    <dgm:cxn modelId="{4C9566F2-14C9-4ADC-9AD9-58263E10FCD1}" type="presOf" srcId="{47BEE556-88FA-4334-95A3-349F182C6A67}" destId="{1A99E6F5-4B0E-40B8-98EF-F47B09B9917D}" srcOrd="0" destOrd="0" presId="urn:microsoft.com/office/officeart/2008/layout/LinedList"/>
    <dgm:cxn modelId="{7128ADFB-1909-4F97-86A9-E24FD95A2A1F}" srcId="{47BEE556-88FA-4334-95A3-349F182C6A67}" destId="{F5AA148A-E0FE-4747-BEF7-F6BF457DF474}" srcOrd="3" destOrd="0" parTransId="{61869AEC-0D12-4A9B-A212-3350B72EDB9A}" sibTransId="{5FF770AA-A523-451B-B4BD-92001C460879}"/>
    <dgm:cxn modelId="{A3234A2A-14D1-440E-9F6F-23A6248C194F}" type="presParOf" srcId="{1A99E6F5-4B0E-40B8-98EF-F47B09B9917D}" destId="{524D76EE-EA96-447D-AC9E-CB4DFAC33284}" srcOrd="0" destOrd="0" presId="urn:microsoft.com/office/officeart/2008/layout/LinedList"/>
    <dgm:cxn modelId="{95D15E86-243B-4588-B351-78A293BF002B}" type="presParOf" srcId="{1A99E6F5-4B0E-40B8-98EF-F47B09B9917D}" destId="{B2E4A34A-3F79-411E-A613-ED395B60F151}" srcOrd="1" destOrd="0" presId="urn:microsoft.com/office/officeart/2008/layout/LinedList"/>
    <dgm:cxn modelId="{D9BD31CC-60C8-48CC-9543-E2FACC3975DB}" type="presParOf" srcId="{B2E4A34A-3F79-411E-A613-ED395B60F151}" destId="{45A2EF70-B445-44D6-B402-7C87850F82EC}" srcOrd="0" destOrd="0" presId="urn:microsoft.com/office/officeart/2008/layout/LinedList"/>
    <dgm:cxn modelId="{713128B5-EA08-4EAB-8516-C155BC50222C}" type="presParOf" srcId="{B2E4A34A-3F79-411E-A613-ED395B60F151}" destId="{91CC2B31-F5CE-46E8-AC54-3D497040FC22}" srcOrd="1" destOrd="0" presId="urn:microsoft.com/office/officeart/2008/layout/LinedList"/>
    <dgm:cxn modelId="{5F15B1EC-6EA8-416E-8DB3-822AEE0DEDE0}" type="presParOf" srcId="{1A99E6F5-4B0E-40B8-98EF-F47B09B9917D}" destId="{1343972B-488D-471F-A8BC-CA38D6B60A53}" srcOrd="2" destOrd="0" presId="urn:microsoft.com/office/officeart/2008/layout/LinedList"/>
    <dgm:cxn modelId="{760499C3-BB29-47F0-A052-5E92B1699FAA}" type="presParOf" srcId="{1A99E6F5-4B0E-40B8-98EF-F47B09B9917D}" destId="{089EA3AB-ACA0-4E87-8B84-CBC410AFDF03}" srcOrd="3" destOrd="0" presId="urn:microsoft.com/office/officeart/2008/layout/LinedList"/>
    <dgm:cxn modelId="{EC2EB922-FAB6-4003-98FF-AE6839AD93E9}" type="presParOf" srcId="{089EA3AB-ACA0-4E87-8B84-CBC410AFDF03}" destId="{E91F508D-4CAD-4B9C-8381-0B7C3134068A}" srcOrd="0" destOrd="0" presId="urn:microsoft.com/office/officeart/2008/layout/LinedList"/>
    <dgm:cxn modelId="{4039264D-8131-42CA-8DAD-381C310BD819}" type="presParOf" srcId="{089EA3AB-ACA0-4E87-8B84-CBC410AFDF03}" destId="{878F2E7C-34CC-4BAB-874B-7BAD9299523A}" srcOrd="1" destOrd="0" presId="urn:microsoft.com/office/officeart/2008/layout/LinedList"/>
    <dgm:cxn modelId="{62E95218-5CBF-44F1-8A19-1A16871247C4}" type="presParOf" srcId="{1A99E6F5-4B0E-40B8-98EF-F47B09B9917D}" destId="{DBE9B9CE-0AB6-4821-899E-4E997C2E37AE}" srcOrd="4" destOrd="0" presId="urn:microsoft.com/office/officeart/2008/layout/LinedList"/>
    <dgm:cxn modelId="{18D94EE4-FF25-4C31-AAC5-976BA9B338FE}" type="presParOf" srcId="{1A99E6F5-4B0E-40B8-98EF-F47B09B9917D}" destId="{007F7F3A-20BE-4D04-A465-42AAE2C4E0A7}" srcOrd="5" destOrd="0" presId="urn:microsoft.com/office/officeart/2008/layout/LinedList"/>
    <dgm:cxn modelId="{7EE24C9A-7F76-4BE6-B8A2-B3FC69089E26}" type="presParOf" srcId="{007F7F3A-20BE-4D04-A465-42AAE2C4E0A7}" destId="{FDF8BC04-B10C-48A0-91A5-53A37DC1FFE4}" srcOrd="0" destOrd="0" presId="urn:microsoft.com/office/officeart/2008/layout/LinedList"/>
    <dgm:cxn modelId="{BC93A7B1-BE14-4B6D-AF50-3C3FDE4B6511}" type="presParOf" srcId="{007F7F3A-20BE-4D04-A465-42AAE2C4E0A7}" destId="{1C3A42BB-3A9B-4F3D-B9DA-1D25602240CD}" srcOrd="1" destOrd="0" presId="urn:microsoft.com/office/officeart/2008/layout/LinedList"/>
    <dgm:cxn modelId="{B3775EA6-5266-4F7E-8FAA-A27875C7D43B}" type="presParOf" srcId="{1A99E6F5-4B0E-40B8-98EF-F47B09B9917D}" destId="{0982950E-B626-40DB-A507-82942E8DBB9E}" srcOrd="6" destOrd="0" presId="urn:microsoft.com/office/officeart/2008/layout/LinedList"/>
    <dgm:cxn modelId="{A4353184-ADEF-4303-B694-DAC3F30BF1C6}" type="presParOf" srcId="{1A99E6F5-4B0E-40B8-98EF-F47B09B9917D}" destId="{7C550D79-019B-493A-A072-5F8DF52CCB21}" srcOrd="7" destOrd="0" presId="urn:microsoft.com/office/officeart/2008/layout/LinedList"/>
    <dgm:cxn modelId="{217757FC-CF82-46B8-AB9D-A80B1701FA06}" type="presParOf" srcId="{7C550D79-019B-493A-A072-5F8DF52CCB21}" destId="{29D0E6F7-703D-4D13-AD6D-7D76ED3BE16C}" srcOrd="0" destOrd="0" presId="urn:microsoft.com/office/officeart/2008/layout/LinedList"/>
    <dgm:cxn modelId="{A13D9FBC-88E5-4F1B-A5D4-02C3E7947050}" type="presParOf" srcId="{7C550D79-019B-493A-A072-5F8DF52CCB21}" destId="{44027B2F-B0A3-4FD1-A41D-4E23CB64154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79E60-66B7-4C3B-9447-7CF968618D17}">
      <dsp:nvSpPr>
        <dsp:cNvPr id="0" name=""/>
        <dsp:cNvSpPr/>
      </dsp:nvSpPr>
      <dsp:spPr>
        <a:xfrm>
          <a:off x="0" y="675"/>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D9AECB-C719-46A1-8071-7B47C206A661}">
      <dsp:nvSpPr>
        <dsp:cNvPr id="0" name=""/>
        <dsp:cNvSpPr/>
      </dsp:nvSpPr>
      <dsp:spPr>
        <a:xfrm>
          <a:off x="0" y="675"/>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What is the project about</a:t>
          </a:r>
        </a:p>
      </dsp:txBody>
      <dsp:txXfrm>
        <a:off x="0" y="675"/>
        <a:ext cx="6900512" cy="790684"/>
      </dsp:txXfrm>
    </dsp:sp>
    <dsp:sp modelId="{C366A05D-E4FD-4763-95C1-B389A48522AF}">
      <dsp:nvSpPr>
        <dsp:cNvPr id="0" name=""/>
        <dsp:cNvSpPr/>
      </dsp:nvSpPr>
      <dsp:spPr>
        <a:xfrm>
          <a:off x="0" y="791359"/>
          <a:ext cx="6900512"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65812-1898-48AE-B98D-25FF7883D625}">
      <dsp:nvSpPr>
        <dsp:cNvPr id="0" name=""/>
        <dsp:cNvSpPr/>
      </dsp:nvSpPr>
      <dsp:spPr>
        <a:xfrm>
          <a:off x="0" y="791359"/>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Methodology</a:t>
          </a:r>
        </a:p>
      </dsp:txBody>
      <dsp:txXfrm>
        <a:off x="0" y="791359"/>
        <a:ext cx="6900512" cy="790684"/>
      </dsp:txXfrm>
    </dsp:sp>
    <dsp:sp modelId="{612183A7-41AB-4C0E-84F6-A315203DEB6D}">
      <dsp:nvSpPr>
        <dsp:cNvPr id="0" name=""/>
        <dsp:cNvSpPr/>
      </dsp:nvSpPr>
      <dsp:spPr>
        <a:xfrm>
          <a:off x="0" y="1582044"/>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5022DA-5A2E-42FE-A3D9-7B755F03021F}">
      <dsp:nvSpPr>
        <dsp:cNvPr id="0" name=""/>
        <dsp:cNvSpPr/>
      </dsp:nvSpPr>
      <dsp:spPr>
        <a:xfrm>
          <a:off x="0" y="1582044"/>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Walk through codes</a:t>
          </a:r>
        </a:p>
      </dsp:txBody>
      <dsp:txXfrm>
        <a:off x="0" y="1582044"/>
        <a:ext cx="6900512" cy="790684"/>
      </dsp:txXfrm>
    </dsp:sp>
    <dsp:sp modelId="{062238A6-41D7-4D0B-9F32-31B4D469169E}">
      <dsp:nvSpPr>
        <dsp:cNvPr id="0" name=""/>
        <dsp:cNvSpPr/>
      </dsp:nvSpPr>
      <dsp:spPr>
        <a:xfrm>
          <a:off x="0" y="2372728"/>
          <a:ext cx="6900512"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1A4A52-8905-4168-8352-E4612008446D}">
      <dsp:nvSpPr>
        <dsp:cNvPr id="0" name=""/>
        <dsp:cNvSpPr/>
      </dsp:nvSpPr>
      <dsp:spPr>
        <a:xfrm>
          <a:off x="0" y="2372728"/>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Results</a:t>
          </a:r>
        </a:p>
      </dsp:txBody>
      <dsp:txXfrm>
        <a:off x="0" y="2372728"/>
        <a:ext cx="6900512" cy="790684"/>
      </dsp:txXfrm>
    </dsp:sp>
    <dsp:sp modelId="{3F3E1E36-4C31-43EA-95C4-D687E95FB56E}">
      <dsp:nvSpPr>
        <dsp:cNvPr id="0" name=""/>
        <dsp:cNvSpPr/>
      </dsp:nvSpPr>
      <dsp:spPr>
        <a:xfrm>
          <a:off x="0" y="3163412"/>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B5CC3-4123-4A9E-AE34-C685016BFB73}">
      <dsp:nvSpPr>
        <dsp:cNvPr id="0" name=""/>
        <dsp:cNvSpPr/>
      </dsp:nvSpPr>
      <dsp:spPr>
        <a:xfrm>
          <a:off x="0" y="3163412"/>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Discussion</a:t>
          </a:r>
        </a:p>
      </dsp:txBody>
      <dsp:txXfrm>
        <a:off x="0" y="3163412"/>
        <a:ext cx="6900512" cy="790684"/>
      </dsp:txXfrm>
    </dsp:sp>
    <dsp:sp modelId="{7D7EF0FA-CA93-4B1D-BCCD-C3CEA6A4D315}">
      <dsp:nvSpPr>
        <dsp:cNvPr id="0" name=""/>
        <dsp:cNvSpPr/>
      </dsp:nvSpPr>
      <dsp:spPr>
        <a:xfrm>
          <a:off x="0" y="3954096"/>
          <a:ext cx="6900512"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D7F65B-E474-47BE-AF8F-84AB80875948}">
      <dsp:nvSpPr>
        <dsp:cNvPr id="0" name=""/>
        <dsp:cNvSpPr/>
      </dsp:nvSpPr>
      <dsp:spPr>
        <a:xfrm>
          <a:off x="0" y="3954096"/>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Future work</a:t>
          </a:r>
        </a:p>
      </dsp:txBody>
      <dsp:txXfrm>
        <a:off x="0" y="3954096"/>
        <a:ext cx="6900512" cy="790684"/>
      </dsp:txXfrm>
    </dsp:sp>
    <dsp:sp modelId="{EA5A9D13-B9B4-4DD8-94B6-0247B6358147}">
      <dsp:nvSpPr>
        <dsp:cNvPr id="0" name=""/>
        <dsp:cNvSpPr/>
      </dsp:nvSpPr>
      <dsp:spPr>
        <a:xfrm>
          <a:off x="0" y="4744781"/>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83E7ED-CF80-42AE-8BD3-C5676D55703E}">
      <dsp:nvSpPr>
        <dsp:cNvPr id="0" name=""/>
        <dsp:cNvSpPr/>
      </dsp:nvSpPr>
      <dsp:spPr>
        <a:xfrm>
          <a:off x="0" y="4744781"/>
          <a:ext cx="6900512" cy="790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Conclusion</a:t>
          </a:r>
        </a:p>
      </dsp:txBody>
      <dsp:txXfrm>
        <a:off x="0" y="4744781"/>
        <a:ext cx="6900512" cy="7906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E3227-A825-4BCF-B23E-57C233354600}">
      <dsp:nvSpPr>
        <dsp:cNvPr id="0" name=""/>
        <dsp:cNvSpPr/>
      </dsp:nvSpPr>
      <dsp:spPr>
        <a:xfrm>
          <a:off x="0" y="1305401"/>
          <a:ext cx="10515600"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99A42-9F76-4B90-B733-4427D467F540}">
      <dsp:nvSpPr>
        <dsp:cNvPr id="0" name=""/>
        <dsp:cNvSpPr/>
      </dsp:nvSpPr>
      <dsp:spPr>
        <a:xfrm>
          <a:off x="4159"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0">
            <a:lnSpc>
              <a:spcPct val="90000"/>
            </a:lnSpc>
            <a:spcBef>
              <a:spcPct val="0"/>
            </a:spcBef>
            <a:spcAft>
              <a:spcPct val="35000"/>
            </a:spcAft>
            <a:buNone/>
          </a:pPr>
          <a:r>
            <a:rPr lang="en-US" sz="2400" kern="1200" dirty="0">
              <a:latin typeface="Calibri Light" panose="020F0302020204030204"/>
            </a:rPr>
            <a:t> Data preparation for the train set</a:t>
          </a:r>
          <a:endParaRPr lang="en-US" sz="2400" kern="1200" dirty="0"/>
        </a:p>
      </dsp:txBody>
      <dsp:txXfrm>
        <a:off x="4159" y="0"/>
        <a:ext cx="1818408" cy="1740535"/>
      </dsp:txXfrm>
    </dsp:sp>
    <dsp:sp modelId="{4CE8F170-107E-41E4-AAC5-50203A47829C}">
      <dsp:nvSpPr>
        <dsp:cNvPr id="0" name=""/>
        <dsp:cNvSpPr/>
      </dsp:nvSpPr>
      <dsp:spPr>
        <a:xfrm>
          <a:off x="695796"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DB5D71-CB33-410B-9263-577C3E37200F}">
      <dsp:nvSpPr>
        <dsp:cNvPr id="0" name=""/>
        <dsp:cNvSpPr/>
      </dsp:nvSpPr>
      <dsp:spPr>
        <a:xfrm>
          <a:off x="1913487"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0">
            <a:lnSpc>
              <a:spcPct val="90000"/>
            </a:lnSpc>
            <a:spcBef>
              <a:spcPct val="0"/>
            </a:spcBef>
            <a:spcAft>
              <a:spcPct val="35000"/>
            </a:spcAft>
            <a:buNone/>
          </a:pPr>
          <a:r>
            <a:rPr lang="en-US" sz="2400" kern="1200" dirty="0">
              <a:latin typeface="Calibri Light" panose="020F0302020204030204"/>
            </a:rPr>
            <a:t>Obtain the best word vector</a:t>
          </a:r>
          <a:endParaRPr lang="en-US" sz="2400" kern="1200" dirty="0"/>
        </a:p>
      </dsp:txBody>
      <dsp:txXfrm>
        <a:off x="1913487" y="2610802"/>
        <a:ext cx="1818408" cy="1740535"/>
      </dsp:txXfrm>
    </dsp:sp>
    <dsp:sp modelId="{718D644A-04A5-41F1-95A8-15847E12823C}">
      <dsp:nvSpPr>
        <dsp:cNvPr id="0" name=""/>
        <dsp:cNvSpPr/>
      </dsp:nvSpPr>
      <dsp:spPr>
        <a:xfrm>
          <a:off x="2605124"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A9F9F-5018-4C49-B03C-B3E919773A38}">
      <dsp:nvSpPr>
        <dsp:cNvPr id="0" name=""/>
        <dsp:cNvSpPr/>
      </dsp:nvSpPr>
      <dsp:spPr>
        <a:xfrm>
          <a:off x="3822815"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0">
            <a:lnSpc>
              <a:spcPct val="90000"/>
            </a:lnSpc>
            <a:spcBef>
              <a:spcPct val="0"/>
            </a:spcBef>
            <a:spcAft>
              <a:spcPct val="35000"/>
            </a:spcAft>
            <a:buNone/>
          </a:pPr>
          <a:r>
            <a:rPr lang="en-US" sz="2400" kern="1200" dirty="0">
              <a:latin typeface="Calibri Light" panose="020F0302020204030204"/>
            </a:rPr>
            <a:t>Develop the best model</a:t>
          </a:r>
          <a:endParaRPr lang="en-US" sz="2400" kern="1200" dirty="0"/>
        </a:p>
      </dsp:txBody>
      <dsp:txXfrm>
        <a:off x="3822815" y="0"/>
        <a:ext cx="1818408" cy="1740535"/>
      </dsp:txXfrm>
    </dsp:sp>
    <dsp:sp modelId="{766574B5-1367-4EC8-8F75-9C5F2AFDBF8D}">
      <dsp:nvSpPr>
        <dsp:cNvPr id="0" name=""/>
        <dsp:cNvSpPr/>
      </dsp:nvSpPr>
      <dsp:spPr>
        <a:xfrm>
          <a:off x="4514453"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C24769-23AC-477C-8E68-B7A0F9965BA3}">
      <dsp:nvSpPr>
        <dsp:cNvPr id="0" name=""/>
        <dsp:cNvSpPr/>
      </dsp:nvSpPr>
      <dsp:spPr>
        <a:xfrm>
          <a:off x="5732144"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0">
            <a:lnSpc>
              <a:spcPct val="90000"/>
            </a:lnSpc>
            <a:spcBef>
              <a:spcPct val="0"/>
            </a:spcBef>
            <a:spcAft>
              <a:spcPct val="35000"/>
            </a:spcAft>
            <a:buNone/>
          </a:pPr>
          <a:r>
            <a:rPr lang="en-US" sz="2400" kern="1200" dirty="0">
              <a:latin typeface="Calibri Light" panose="020F0302020204030204"/>
            </a:rPr>
            <a:t>Apply model to real world Tweets</a:t>
          </a:r>
        </a:p>
      </dsp:txBody>
      <dsp:txXfrm>
        <a:off x="5732144" y="2610802"/>
        <a:ext cx="1818408" cy="1740535"/>
      </dsp:txXfrm>
    </dsp:sp>
    <dsp:sp modelId="{8ED9011E-8AE7-4E49-841C-2DF371DAEC86}">
      <dsp:nvSpPr>
        <dsp:cNvPr id="0" name=""/>
        <dsp:cNvSpPr/>
      </dsp:nvSpPr>
      <dsp:spPr>
        <a:xfrm>
          <a:off x="6423781"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F3C8AE-26F3-4FF8-B9A8-F3DF3A214EE1}">
      <dsp:nvSpPr>
        <dsp:cNvPr id="0" name=""/>
        <dsp:cNvSpPr/>
      </dsp:nvSpPr>
      <dsp:spPr>
        <a:xfrm>
          <a:off x="7641472"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0">
            <a:lnSpc>
              <a:spcPct val="90000"/>
            </a:lnSpc>
            <a:spcBef>
              <a:spcPct val="0"/>
            </a:spcBef>
            <a:spcAft>
              <a:spcPct val="35000"/>
            </a:spcAft>
            <a:buNone/>
          </a:pPr>
          <a:r>
            <a:rPr lang="en-US" sz="2400" kern="1200" dirty="0">
              <a:latin typeface="Calibri Light" panose="020F0302020204030204"/>
            </a:rPr>
            <a:t>Analyze results</a:t>
          </a:r>
        </a:p>
      </dsp:txBody>
      <dsp:txXfrm>
        <a:off x="7641472" y="0"/>
        <a:ext cx="1818408" cy="1740535"/>
      </dsp:txXfrm>
    </dsp:sp>
    <dsp:sp modelId="{D1E87C55-F289-4CCD-8C07-BEB4852D7A74}">
      <dsp:nvSpPr>
        <dsp:cNvPr id="0" name=""/>
        <dsp:cNvSpPr/>
      </dsp:nvSpPr>
      <dsp:spPr>
        <a:xfrm>
          <a:off x="8333110"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29E3C-6D1E-4AFB-8AF1-59424C122187}">
      <dsp:nvSpPr>
        <dsp:cNvPr id="0" name=""/>
        <dsp:cNvSpPr/>
      </dsp:nvSpPr>
      <dsp:spPr>
        <a:xfrm>
          <a:off x="2165814" y="2605"/>
          <a:ext cx="1451405" cy="943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kern="1200" dirty="0"/>
            <a:t>Unigram count vectorizor</a:t>
          </a:r>
          <a:endParaRPr lang="en-US" sz="900" kern="1200" dirty="0">
            <a:latin typeface="Calibri Light" panose="020F0302020204030204"/>
          </a:endParaRPr>
        </a:p>
      </dsp:txBody>
      <dsp:txXfrm>
        <a:off x="2211868" y="48659"/>
        <a:ext cx="1359297" cy="851305"/>
      </dsp:txXfrm>
    </dsp:sp>
    <dsp:sp modelId="{ACBA00CF-BDDB-447D-97DD-F12D693C1BD2}">
      <dsp:nvSpPr>
        <dsp:cNvPr id="0" name=""/>
        <dsp:cNvSpPr/>
      </dsp:nvSpPr>
      <dsp:spPr>
        <a:xfrm>
          <a:off x="1007260" y="474312"/>
          <a:ext cx="3768513" cy="3768513"/>
        </a:xfrm>
        <a:custGeom>
          <a:avLst/>
          <a:gdLst/>
          <a:ahLst/>
          <a:cxnLst/>
          <a:rect l="0" t="0" r="0" b="0"/>
          <a:pathLst>
            <a:path>
              <a:moveTo>
                <a:pt x="2619923" y="149546"/>
              </a:moveTo>
              <a:arcTo wR="1884256" hR="1884256" stAng="17578867" swAng="19607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502BFD2-C05B-45C0-B0DE-5EF3743F3870}">
      <dsp:nvSpPr>
        <dsp:cNvPr id="0" name=""/>
        <dsp:cNvSpPr/>
      </dsp:nvSpPr>
      <dsp:spPr>
        <a:xfrm>
          <a:off x="3957848" y="1304594"/>
          <a:ext cx="1451405" cy="943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bigram count vectorizer</a:t>
          </a:r>
        </a:p>
      </dsp:txBody>
      <dsp:txXfrm>
        <a:off x="4003902" y="1350648"/>
        <a:ext cx="1359297" cy="851305"/>
      </dsp:txXfrm>
    </dsp:sp>
    <dsp:sp modelId="{40640415-6003-461C-85F7-30BCD81F362F}">
      <dsp:nvSpPr>
        <dsp:cNvPr id="0" name=""/>
        <dsp:cNvSpPr/>
      </dsp:nvSpPr>
      <dsp:spPr>
        <a:xfrm>
          <a:off x="1007260" y="474312"/>
          <a:ext cx="3768513" cy="3768513"/>
        </a:xfrm>
        <a:custGeom>
          <a:avLst/>
          <a:gdLst/>
          <a:ahLst/>
          <a:cxnLst/>
          <a:rect l="0" t="0" r="0" b="0"/>
          <a:pathLst>
            <a:path>
              <a:moveTo>
                <a:pt x="3765936" y="1785737"/>
              </a:moveTo>
              <a:arcTo wR="1884256" hR="1884256" stAng="21420174" swAng="219568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53FA188-1064-4D0D-ACB6-4981D81310F4}">
      <dsp:nvSpPr>
        <dsp:cNvPr id="0" name=""/>
        <dsp:cNvSpPr/>
      </dsp:nvSpPr>
      <dsp:spPr>
        <a:xfrm>
          <a:off x="3273352" y="3411258"/>
          <a:ext cx="1451405" cy="943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err="1"/>
            <a:t>tf-idf</a:t>
          </a:r>
          <a:r>
            <a:rPr lang="en-US" sz="900" kern="1200" dirty="0"/>
            <a:t> unigram vectorizer</a:t>
          </a:r>
        </a:p>
      </dsp:txBody>
      <dsp:txXfrm>
        <a:off x="3319406" y="3457312"/>
        <a:ext cx="1359297" cy="851305"/>
      </dsp:txXfrm>
    </dsp:sp>
    <dsp:sp modelId="{7303E487-1C63-463E-9B3F-04D5666ADC94}">
      <dsp:nvSpPr>
        <dsp:cNvPr id="0" name=""/>
        <dsp:cNvSpPr/>
      </dsp:nvSpPr>
      <dsp:spPr>
        <a:xfrm>
          <a:off x="1007260" y="474312"/>
          <a:ext cx="3768513" cy="3768513"/>
        </a:xfrm>
        <a:custGeom>
          <a:avLst/>
          <a:gdLst/>
          <a:ahLst/>
          <a:cxnLst/>
          <a:rect l="0" t="0" r="0" b="0"/>
          <a:pathLst>
            <a:path>
              <a:moveTo>
                <a:pt x="2258610" y="3730952"/>
              </a:moveTo>
              <a:arcTo wR="1884256" hR="1884256" stAng="4712432" swAng="1375136"/>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1DE5A00-F7A1-464A-BCF7-4D5959BD3E07}">
      <dsp:nvSpPr>
        <dsp:cNvPr id="0" name=""/>
        <dsp:cNvSpPr/>
      </dsp:nvSpPr>
      <dsp:spPr>
        <a:xfrm>
          <a:off x="1058275" y="3411258"/>
          <a:ext cx="1451405" cy="943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err="1"/>
            <a:t>tf-idf</a:t>
          </a:r>
          <a:r>
            <a:rPr lang="en-US" sz="900" kern="1200" dirty="0"/>
            <a:t> bigram vectorizer</a:t>
          </a:r>
        </a:p>
      </dsp:txBody>
      <dsp:txXfrm>
        <a:off x="1104329" y="3457312"/>
        <a:ext cx="1359297" cy="851305"/>
      </dsp:txXfrm>
    </dsp:sp>
    <dsp:sp modelId="{FF850822-DC67-4BE3-A189-C08D479DDB88}">
      <dsp:nvSpPr>
        <dsp:cNvPr id="0" name=""/>
        <dsp:cNvSpPr/>
      </dsp:nvSpPr>
      <dsp:spPr>
        <a:xfrm>
          <a:off x="1007260" y="474312"/>
          <a:ext cx="3768513" cy="3768513"/>
        </a:xfrm>
        <a:custGeom>
          <a:avLst/>
          <a:gdLst/>
          <a:ahLst/>
          <a:cxnLst/>
          <a:rect l="0" t="0" r="0" b="0"/>
          <a:pathLst>
            <a:path>
              <a:moveTo>
                <a:pt x="314774" y="2926922"/>
              </a:moveTo>
              <a:arcTo wR="1884256" hR="1884256" stAng="8784146" swAng="2195680"/>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9BB38CC-2D49-4276-A3C6-2134E47455DE}">
      <dsp:nvSpPr>
        <dsp:cNvPr id="0" name=""/>
        <dsp:cNvSpPr/>
      </dsp:nvSpPr>
      <dsp:spPr>
        <a:xfrm>
          <a:off x="373779" y="1304594"/>
          <a:ext cx="1451405" cy="9434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dirty="0" err="1"/>
            <a:t>gloVe</a:t>
          </a:r>
          <a:r>
            <a:rPr lang="en-US" sz="900" kern="1200" dirty="0"/>
            <a:t> </a:t>
          </a:r>
          <a:r>
            <a:rPr lang="en-US" sz="900" kern="1200" dirty="0">
              <a:latin typeface="Calibri Light" panose="020F0302020204030204"/>
            </a:rPr>
            <a:t>embedding</a:t>
          </a:r>
          <a:endParaRPr lang="en-US" sz="900" kern="1200" dirty="0"/>
        </a:p>
      </dsp:txBody>
      <dsp:txXfrm>
        <a:off x="419833" y="1350648"/>
        <a:ext cx="1359297" cy="851305"/>
      </dsp:txXfrm>
    </dsp:sp>
    <dsp:sp modelId="{11949AE0-8AB1-4468-BA11-831C51E88F61}">
      <dsp:nvSpPr>
        <dsp:cNvPr id="0" name=""/>
        <dsp:cNvSpPr/>
      </dsp:nvSpPr>
      <dsp:spPr>
        <a:xfrm>
          <a:off x="1007260" y="474312"/>
          <a:ext cx="3768513" cy="3768513"/>
        </a:xfrm>
        <a:custGeom>
          <a:avLst/>
          <a:gdLst/>
          <a:ahLst/>
          <a:cxnLst/>
          <a:rect l="0" t="0" r="0" b="0"/>
          <a:pathLst>
            <a:path>
              <a:moveTo>
                <a:pt x="328418" y="821340"/>
              </a:moveTo>
              <a:arcTo wR="1884256" hR="1884256" stAng="12860406" swAng="196072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01B8E-5938-4F70-B2E6-431CFA014866}">
      <dsp:nvSpPr>
        <dsp:cNvPr id="0" name=""/>
        <dsp:cNvSpPr/>
      </dsp:nvSpPr>
      <dsp:spPr>
        <a:xfrm>
          <a:off x="4544094" y="1266"/>
          <a:ext cx="1427410" cy="9278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err="1">
              <a:latin typeface="Calibri Light" panose="020F0302020204030204"/>
            </a:rPr>
            <a:t>BernoulliNB</a:t>
          </a:r>
        </a:p>
      </dsp:txBody>
      <dsp:txXfrm>
        <a:off x="4589386" y="46558"/>
        <a:ext cx="1336826" cy="837232"/>
      </dsp:txXfrm>
    </dsp:sp>
    <dsp:sp modelId="{F72076FC-12BA-4089-91AC-9F663FE511FA}">
      <dsp:nvSpPr>
        <dsp:cNvPr id="0" name=""/>
        <dsp:cNvSpPr/>
      </dsp:nvSpPr>
      <dsp:spPr>
        <a:xfrm>
          <a:off x="3400996" y="465174"/>
          <a:ext cx="3713607" cy="3713607"/>
        </a:xfrm>
        <a:custGeom>
          <a:avLst/>
          <a:gdLst/>
          <a:ahLst/>
          <a:cxnLst/>
          <a:rect l="0" t="0" r="0" b="0"/>
          <a:pathLst>
            <a:path>
              <a:moveTo>
                <a:pt x="2580354" y="146775"/>
              </a:moveTo>
              <a:arcTo wR="1856803" hR="1856803" stAng="17576057" swAng="196555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0CF977E-6668-444F-98E7-720F6A2FC690}">
      <dsp:nvSpPr>
        <dsp:cNvPr id="0" name=""/>
        <dsp:cNvSpPr/>
      </dsp:nvSpPr>
      <dsp:spPr>
        <a:xfrm>
          <a:off x="6310020" y="1284286"/>
          <a:ext cx="1427410" cy="9278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logistic</a:t>
          </a:r>
          <a:r>
            <a:rPr lang="en-US" sz="1900" kern="1200" dirty="0"/>
            <a:t> </a:t>
          </a:r>
          <a:r>
            <a:rPr lang="en-US" sz="1900" kern="1200" dirty="0">
              <a:latin typeface="Calibri Light" panose="020F0302020204030204"/>
            </a:rPr>
            <a:t>regression</a:t>
          </a:r>
        </a:p>
      </dsp:txBody>
      <dsp:txXfrm>
        <a:off x="6355312" y="1329578"/>
        <a:ext cx="1336826" cy="837232"/>
      </dsp:txXfrm>
    </dsp:sp>
    <dsp:sp modelId="{9B316BFA-1031-4BCD-85F9-8BAA2B8E0141}">
      <dsp:nvSpPr>
        <dsp:cNvPr id="0" name=""/>
        <dsp:cNvSpPr/>
      </dsp:nvSpPr>
      <dsp:spPr>
        <a:xfrm>
          <a:off x="3400996" y="465174"/>
          <a:ext cx="3713607" cy="3713607"/>
        </a:xfrm>
        <a:custGeom>
          <a:avLst/>
          <a:gdLst/>
          <a:ahLst/>
          <a:cxnLst/>
          <a:rect l="0" t="0" r="0" b="0"/>
          <a:pathLst>
            <a:path>
              <a:moveTo>
                <a:pt x="3711020" y="1758813"/>
              </a:moveTo>
              <a:arcTo wR="1856803" hR="1856803" stAng="21418493" swAng="219939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DB1F822-0620-437C-827D-61C515C5BADB}">
      <dsp:nvSpPr>
        <dsp:cNvPr id="0" name=""/>
        <dsp:cNvSpPr/>
      </dsp:nvSpPr>
      <dsp:spPr>
        <a:xfrm>
          <a:off x="5635496" y="3360256"/>
          <a:ext cx="1427410" cy="9278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random</a:t>
          </a:r>
          <a:r>
            <a:rPr lang="en-US" sz="1900" kern="1200" dirty="0"/>
            <a:t> </a:t>
          </a:r>
          <a:r>
            <a:rPr lang="en-US" sz="1900" kern="1200" dirty="0">
              <a:latin typeface="Calibri Light" panose="020F0302020204030204"/>
            </a:rPr>
            <a:t>forest</a:t>
          </a:r>
        </a:p>
      </dsp:txBody>
      <dsp:txXfrm>
        <a:off x="5680788" y="3405548"/>
        <a:ext cx="1336826" cy="837232"/>
      </dsp:txXfrm>
    </dsp:sp>
    <dsp:sp modelId="{D8FCD2F0-C34E-4971-B400-276957018D9A}">
      <dsp:nvSpPr>
        <dsp:cNvPr id="0" name=""/>
        <dsp:cNvSpPr/>
      </dsp:nvSpPr>
      <dsp:spPr>
        <a:xfrm>
          <a:off x="3400996" y="465174"/>
          <a:ext cx="3713607" cy="3713607"/>
        </a:xfrm>
        <a:custGeom>
          <a:avLst/>
          <a:gdLst/>
          <a:ahLst/>
          <a:cxnLst/>
          <a:rect l="0" t="0" r="0" b="0"/>
          <a:pathLst>
            <a:path>
              <a:moveTo>
                <a:pt x="2227101" y="3676309"/>
              </a:moveTo>
              <a:arcTo wR="1856803" hR="1856803" stAng="4709791" swAng="1380417"/>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BCB3662-1881-4CA7-B813-2CB07451F855}">
      <dsp:nvSpPr>
        <dsp:cNvPr id="0" name=""/>
        <dsp:cNvSpPr/>
      </dsp:nvSpPr>
      <dsp:spPr>
        <a:xfrm>
          <a:off x="3452692" y="3360256"/>
          <a:ext cx="1427410" cy="9278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err="1">
              <a:latin typeface="Calibri Light" panose="020F0302020204030204"/>
            </a:rPr>
            <a:t>Xgboost</a:t>
          </a:r>
        </a:p>
      </dsp:txBody>
      <dsp:txXfrm>
        <a:off x="3497984" y="3405548"/>
        <a:ext cx="1336826" cy="837232"/>
      </dsp:txXfrm>
    </dsp:sp>
    <dsp:sp modelId="{4952BA9A-13C2-4EDE-A498-D9FBD10B30CA}">
      <dsp:nvSpPr>
        <dsp:cNvPr id="0" name=""/>
        <dsp:cNvSpPr/>
      </dsp:nvSpPr>
      <dsp:spPr>
        <a:xfrm>
          <a:off x="3400996" y="465174"/>
          <a:ext cx="3713607" cy="3713607"/>
        </a:xfrm>
        <a:custGeom>
          <a:avLst/>
          <a:gdLst/>
          <a:ahLst/>
          <a:cxnLst/>
          <a:rect l="0" t="0" r="0" b="0"/>
          <a:pathLst>
            <a:path>
              <a:moveTo>
                <a:pt x="310796" y="2885191"/>
              </a:moveTo>
              <a:arcTo wR="1856803" hR="1856803" stAng="8782115" swAng="219939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C7EF69-A5BF-4E39-BD7C-DA9DD8F06DAC}">
      <dsp:nvSpPr>
        <dsp:cNvPr id="0" name=""/>
        <dsp:cNvSpPr/>
      </dsp:nvSpPr>
      <dsp:spPr>
        <a:xfrm>
          <a:off x="2778169" y="1284286"/>
          <a:ext cx="1427410" cy="92781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Light" panose="020F0302020204030204"/>
            </a:rPr>
            <a:t>SVM</a:t>
          </a:r>
          <a:endParaRPr lang="en-US" sz="1900" kern="1200" dirty="0"/>
        </a:p>
      </dsp:txBody>
      <dsp:txXfrm>
        <a:off x="2823461" y="1329578"/>
        <a:ext cx="1336826" cy="837232"/>
      </dsp:txXfrm>
    </dsp:sp>
    <dsp:sp modelId="{DAD51B6D-212C-4A3E-99BD-71401140C5A3}">
      <dsp:nvSpPr>
        <dsp:cNvPr id="0" name=""/>
        <dsp:cNvSpPr/>
      </dsp:nvSpPr>
      <dsp:spPr>
        <a:xfrm>
          <a:off x="3400996" y="465174"/>
          <a:ext cx="3713607" cy="3713607"/>
        </a:xfrm>
        <a:custGeom>
          <a:avLst/>
          <a:gdLst/>
          <a:ahLst/>
          <a:cxnLst/>
          <a:rect l="0" t="0" r="0" b="0"/>
          <a:pathLst>
            <a:path>
              <a:moveTo>
                <a:pt x="323018" y="810274"/>
              </a:moveTo>
              <a:arcTo wR="1856803" hR="1856803" stAng="12858385" swAng="196555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72DFB-B98A-48E4-804F-6E70E1937DF2}">
      <dsp:nvSpPr>
        <dsp:cNvPr id="0" name=""/>
        <dsp:cNvSpPr/>
      </dsp:nvSpPr>
      <dsp:spPr>
        <a:xfrm>
          <a:off x="0" y="15119"/>
          <a:ext cx="4572000" cy="1750320"/>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rtl="0">
            <a:lnSpc>
              <a:spcPct val="90000"/>
            </a:lnSpc>
            <a:spcBef>
              <a:spcPct val="0"/>
            </a:spcBef>
            <a:spcAft>
              <a:spcPct val="35000"/>
            </a:spcAft>
            <a:buNone/>
          </a:pPr>
          <a:r>
            <a:rPr lang="en-US" sz="4400" kern="1200" dirty="0">
              <a:latin typeface="Calibri Light" panose="020F0302020204030204"/>
            </a:rPr>
            <a:t> </a:t>
          </a:r>
          <a:r>
            <a:rPr lang="en-US" sz="4400" kern="1200" dirty="0" err="1"/>
            <a:t>nltk</a:t>
          </a:r>
          <a:r>
            <a:rPr lang="en-US" sz="4400" kern="1200" dirty="0"/>
            <a:t> sentiment analyzer</a:t>
          </a:r>
        </a:p>
      </dsp:txBody>
      <dsp:txXfrm>
        <a:off x="85444" y="100563"/>
        <a:ext cx="4401112" cy="1579432"/>
      </dsp:txXfrm>
    </dsp:sp>
    <dsp:sp modelId="{672E1CCC-4E80-4714-BED8-E954A10C2957}">
      <dsp:nvSpPr>
        <dsp:cNvPr id="0" name=""/>
        <dsp:cNvSpPr/>
      </dsp:nvSpPr>
      <dsp:spPr>
        <a:xfrm>
          <a:off x="0" y="1892160"/>
          <a:ext cx="4572000" cy="1750320"/>
        </a:xfrm>
        <a:prstGeom prst="roundRect">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rtl="0">
            <a:lnSpc>
              <a:spcPct val="90000"/>
            </a:lnSpc>
            <a:spcBef>
              <a:spcPct val="0"/>
            </a:spcBef>
            <a:spcAft>
              <a:spcPct val="35000"/>
            </a:spcAft>
            <a:buNone/>
          </a:pPr>
          <a:r>
            <a:rPr lang="en-US" sz="4400" kern="1200" dirty="0">
              <a:latin typeface="Calibri Light" panose="020F0302020204030204"/>
            </a:rPr>
            <a:t> </a:t>
          </a:r>
          <a:r>
            <a:rPr lang="en-US" sz="4400" kern="1200" dirty="0"/>
            <a:t>textblob</a:t>
          </a:r>
        </a:p>
      </dsp:txBody>
      <dsp:txXfrm>
        <a:off x="85444" y="1977604"/>
        <a:ext cx="4401112" cy="15794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FE1FA-7FBF-4954-84DB-ABD530D3CD99}">
      <dsp:nvSpPr>
        <dsp:cNvPr id="0" name=""/>
        <dsp:cNvSpPr/>
      </dsp:nvSpPr>
      <dsp:spPr>
        <a:xfrm>
          <a:off x="0" y="454170"/>
          <a:ext cx="6900512" cy="17009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99872" rIns="535556" bIns="170688" numCol="1" spcCol="1270" anchor="t" anchorCtr="0">
          <a:noAutofit/>
        </a:bodyPr>
        <a:lstStyle/>
        <a:p>
          <a:pPr marL="228600" lvl="1" indent="-228600" algn="l" defTabSz="1066800" rtl="0">
            <a:lnSpc>
              <a:spcPct val="90000"/>
            </a:lnSpc>
            <a:spcBef>
              <a:spcPct val="0"/>
            </a:spcBef>
            <a:spcAft>
              <a:spcPct val="15000"/>
            </a:spcAft>
            <a:buChar char="•"/>
          </a:pPr>
          <a:r>
            <a:rPr lang="en-US" sz="2400" b="0" kern="1200"/>
            <a:t>the positive and negative sentiments are not observably unequal in the 4 specific days in 02/2022</a:t>
          </a:r>
          <a:endParaRPr lang="en-US" sz="2400" b="1" kern="1200">
            <a:latin typeface="Calibri Light" panose="020F0302020204030204"/>
          </a:endParaRPr>
        </a:p>
      </dsp:txBody>
      <dsp:txXfrm>
        <a:off x="0" y="454170"/>
        <a:ext cx="6900512" cy="1700999"/>
      </dsp:txXfrm>
    </dsp:sp>
    <dsp:sp modelId="{9DA809F9-630A-4F1F-BBA2-FE5A5BA480EF}">
      <dsp:nvSpPr>
        <dsp:cNvPr id="0" name=""/>
        <dsp:cNvSpPr/>
      </dsp:nvSpPr>
      <dsp:spPr>
        <a:xfrm>
          <a:off x="345025" y="99930"/>
          <a:ext cx="4830358" cy="708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66800" rtl="0">
            <a:lnSpc>
              <a:spcPct val="90000"/>
            </a:lnSpc>
            <a:spcBef>
              <a:spcPct val="0"/>
            </a:spcBef>
            <a:spcAft>
              <a:spcPct val="35000"/>
            </a:spcAft>
            <a:buNone/>
          </a:pPr>
          <a:r>
            <a:rPr lang="en-US" sz="2400" b="1" kern="1200"/>
            <a:t>Sentiment analysis result</a:t>
          </a:r>
          <a:endParaRPr lang="en-US" sz="2400" kern="1200">
            <a:latin typeface="Calibri Light" panose="020F0302020204030204"/>
          </a:endParaRPr>
        </a:p>
      </dsp:txBody>
      <dsp:txXfrm>
        <a:off x="379610" y="134515"/>
        <a:ext cx="4761188" cy="639310"/>
      </dsp:txXfrm>
    </dsp:sp>
    <dsp:sp modelId="{F7BEC50A-2CBB-4A9C-9925-F3183D229894}">
      <dsp:nvSpPr>
        <dsp:cNvPr id="0" name=""/>
        <dsp:cNvSpPr/>
      </dsp:nvSpPr>
      <dsp:spPr>
        <a:xfrm>
          <a:off x="0" y="2639010"/>
          <a:ext cx="6900512" cy="2797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99872" rIns="535556" bIns="170688" numCol="1" spcCol="1270" anchor="t" anchorCtr="0">
          <a:noAutofit/>
        </a:bodyPr>
        <a:lstStyle/>
        <a:p>
          <a:pPr marL="228600" lvl="1" indent="-228600" algn="l" defTabSz="1066800" rtl="0">
            <a:lnSpc>
              <a:spcPct val="90000"/>
            </a:lnSpc>
            <a:spcBef>
              <a:spcPct val="0"/>
            </a:spcBef>
            <a:spcAft>
              <a:spcPct val="15000"/>
            </a:spcAft>
            <a:buChar char="•"/>
          </a:pPr>
          <a:r>
            <a:rPr lang="en-US" sz="2400" b="0" kern="1200" dirty="0"/>
            <a:t>A balance between prediction accuracy and time </a:t>
          </a:r>
          <a:r>
            <a:rPr lang="en-US" sz="2400" b="0" kern="1200" dirty="0">
              <a:latin typeface="Calibri Light" panose="020F0302020204030204"/>
            </a:rPr>
            <a:t>consumed</a:t>
          </a:r>
          <a:endParaRPr lang="en-US" sz="2400" b="1" kern="1200" dirty="0">
            <a:latin typeface="Calibri Light" panose="020F0302020204030204"/>
          </a:endParaRPr>
        </a:p>
        <a:p>
          <a:pPr marL="228600" lvl="1" indent="-228600" algn="l" defTabSz="1066800" rtl="0">
            <a:lnSpc>
              <a:spcPct val="90000"/>
            </a:lnSpc>
            <a:spcBef>
              <a:spcPct val="0"/>
            </a:spcBef>
            <a:spcAft>
              <a:spcPct val="15000"/>
            </a:spcAft>
            <a:buChar char="•"/>
          </a:pPr>
          <a:r>
            <a:rPr lang="en-US" sz="2400" b="0" kern="1200" dirty="0"/>
            <a:t>the accuracy rate this project achieved is not high</a:t>
          </a:r>
          <a:endParaRPr lang="en-US" sz="2400" b="0" kern="1200" dirty="0">
            <a:latin typeface="Calibri Light" panose="020F0302020204030204"/>
          </a:endParaRPr>
        </a:p>
        <a:p>
          <a:pPr marL="228600" lvl="1" indent="-228600" algn="l" defTabSz="1066800" rtl="0">
            <a:lnSpc>
              <a:spcPct val="90000"/>
            </a:lnSpc>
            <a:spcBef>
              <a:spcPct val="0"/>
            </a:spcBef>
            <a:spcAft>
              <a:spcPct val="15000"/>
            </a:spcAft>
            <a:buChar char="•"/>
          </a:pPr>
          <a:r>
            <a:rPr lang="en-US" sz="2400" b="0" kern="1200" dirty="0"/>
            <a:t>The model trained by the project outperforms the existing tools</a:t>
          </a:r>
          <a:endParaRPr lang="en-US" sz="2400" b="0" kern="1200" dirty="0">
            <a:latin typeface="Calibri Light" panose="020F0302020204030204"/>
          </a:endParaRPr>
        </a:p>
      </dsp:txBody>
      <dsp:txXfrm>
        <a:off x="0" y="2639010"/>
        <a:ext cx="6900512" cy="2797200"/>
      </dsp:txXfrm>
    </dsp:sp>
    <dsp:sp modelId="{19FB47C3-F257-444E-A4BC-505A6DEC0B66}">
      <dsp:nvSpPr>
        <dsp:cNvPr id="0" name=""/>
        <dsp:cNvSpPr/>
      </dsp:nvSpPr>
      <dsp:spPr>
        <a:xfrm>
          <a:off x="345025" y="2284770"/>
          <a:ext cx="4830358"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066800" rtl="0">
            <a:lnSpc>
              <a:spcPct val="90000"/>
            </a:lnSpc>
            <a:spcBef>
              <a:spcPct val="0"/>
            </a:spcBef>
            <a:spcAft>
              <a:spcPct val="35000"/>
            </a:spcAft>
            <a:buNone/>
          </a:pPr>
          <a:r>
            <a:rPr lang="en-US" sz="2400" b="1" kern="1200" dirty="0"/>
            <a:t>Model performance</a:t>
          </a:r>
          <a:endParaRPr lang="en-US" sz="2400" kern="1200" dirty="0"/>
        </a:p>
      </dsp:txBody>
      <dsp:txXfrm>
        <a:off x="379610" y="2319355"/>
        <a:ext cx="4761188" cy="63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D76EE-EA96-447D-AC9E-CB4DFAC33284}">
      <dsp:nvSpPr>
        <dsp:cNvPr id="0" name=""/>
        <dsp:cNvSpPr/>
      </dsp:nvSpPr>
      <dsp:spPr>
        <a:xfrm>
          <a:off x="0" y="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A2EF70-B445-44D6-B402-7C87850F82EC}">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More comprehensive approach to pick the best vector </a:t>
          </a:r>
        </a:p>
      </dsp:txBody>
      <dsp:txXfrm>
        <a:off x="0" y="0"/>
        <a:ext cx="6900512" cy="1384035"/>
      </dsp:txXfrm>
    </dsp:sp>
    <dsp:sp modelId="{1343972B-488D-471F-A8BC-CA38D6B60A53}">
      <dsp:nvSpPr>
        <dsp:cNvPr id="0" name=""/>
        <dsp:cNvSpPr/>
      </dsp:nvSpPr>
      <dsp:spPr>
        <a:xfrm>
          <a:off x="0" y="138403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1F508D-4CAD-4B9C-8381-0B7C3134068A}">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Longer time duration for Tweets data</a:t>
          </a:r>
        </a:p>
      </dsp:txBody>
      <dsp:txXfrm>
        <a:off x="0" y="1384035"/>
        <a:ext cx="6900512" cy="1384035"/>
      </dsp:txXfrm>
    </dsp:sp>
    <dsp:sp modelId="{DBE9B9CE-0AB6-4821-899E-4E997C2E37AE}">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F8BC04-B10C-48A0-91A5-53A37DC1FFE4}">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Tune the model</a:t>
          </a:r>
        </a:p>
      </dsp:txBody>
      <dsp:txXfrm>
        <a:off x="0" y="2768070"/>
        <a:ext cx="6900512" cy="1384035"/>
      </dsp:txXfrm>
    </dsp:sp>
    <dsp:sp modelId="{0982950E-B626-40DB-A507-82942E8DBB9E}">
      <dsp:nvSpPr>
        <dsp:cNvPr id="0" name=""/>
        <dsp:cNvSpPr/>
      </dsp:nvSpPr>
      <dsp:spPr>
        <a:xfrm>
          <a:off x="0" y="415210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D0E6F7-703D-4D13-AD6D-7D76ED3BE16C}">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Involve more content source platforms</a:t>
          </a:r>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A93F0-3A50-4309-947C-679DF650C736}" type="datetimeFigureOut">
              <a:t>8/10/2022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A62F1-EE25-495D-87EE-871A084228D2}" type="slidenum">
              <a:t>‹#›</a:t>
            </a:fld>
            <a:endParaRPr lang="en-US"/>
          </a:p>
        </p:txBody>
      </p:sp>
    </p:spTree>
    <p:extLst>
      <p:ext uri="{BB962C8B-B14F-4D97-AF65-F5344CB8AC3E}">
        <p14:creationId xmlns:p14="http://schemas.microsoft.com/office/powerpoint/2010/main" val="1209522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 everyone.  We are Group Neem.  Our project is a sentiment analysis on Covid-related Tweets, with Data Mining techniques applied.  </a:t>
            </a:r>
          </a:p>
        </p:txBody>
      </p:sp>
      <p:sp>
        <p:nvSpPr>
          <p:cNvPr id="4" name="Slide Number Placeholder 3"/>
          <p:cNvSpPr>
            <a:spLocks noGrp="1"/>
          </p:cNvSpPr>
          <p:nvPr>
            <p:ph type="sldNum" sz="quarter" idx="5"/>
          </p:nvPr>
        </p:nvSpPr>
        <p:spPr/>
        <p:txBody>
          <a:bodyPr/>
          <a:lstStyle/>
          <a:p>
            <a:fld id="{FD6A62F1-EE25-495D-87EE-871A084228D2}" type="slidenum">
              <a:rPr lang="en-US"/>
              <a:t>1</a:t>
            </a:fld>
            <a:endParaRPr lang="en-US"/>
          </a:p>
        </p:txBody>
      </p:sp>
    </p:spTree>
    <p:extLst>
      <p:ext uri="{BB962C8B-B14F-4D97-AF65-F5344CB8AC3E}">
        <p14:creationId xmlns:p14="http://schemas.microsoft.com/office/powerpoint/2010/main" val="3341690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Let's walk through codes to get detailed idea.</a:t>
            </a:r>
          </a:p>
        </p:txBody>
      </p:sp>
      <p:sp>
        <p:nvSpPr>
          <p:cNvPr id="4" name="Slide Number Placeholder 3"/>
          <p:cNvSpPr>
            <a:spLocks noGrp="1"/>
          </p:cNvSpPr>
          <p:nvPr>
            <p:ph type="sldNum" sz="quarter" idx="5"/>
          </p:nvPr>
        </p:nvSpPr>
        <p:spPr/>
        <p:txBody>
          <a:bodyPr/>
          <a:lstStyle/>
          <a:p>
            <a:fld id="{FD6A62F1-EE25-495D-87EE-871A084228D2}" type="slidenum">
              <a:rPr lang="en-US"/>
              <a:t>10</a:t>
            </a:fld>
            <a:endParaRPr lang="en-US"/>
          </a:p>
        </p:txBody>
      </p:sp>
    </p:spTree>
    <p:extLst>
      <p:ext uri="{BB962C8B-B14F-4D97-AF65-F5344CB8AC3E}">
        <p14:creationId xmlns:p14="http://schemas.microsoft.com/office/powerpoint/2010/main" val="808198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Let's discuss what we have found.</a:t>
            </a:r>
          </a:p>
          <a:p>
            <a:pPr algn="just"/>
            <a:r>
              <a:rPr lang="en-US" dirty="0"/>
              <a:t>1. Data analysis shows that the positive and negative sentiments are not observably unequal in the 4 specific Fridays in 02/2022.  Negative takes a minor more distribution.  This indicates that the public are not extremely anxious, but also not absolutely optimistic towards Covid-19.</a:t>
            </a:r>
            <a:endParaRPr lang="en-US" dirty="0">
              <a:cs typeface="Calibri"/>
            </a:endParaRPr>
          </a:p>
          <a:p>
            <a:pPr algn="just"/>
            <a:br>
              <a:rPr lang="en-US" dirty="0">
                <a:cs typeface="+mn-lt"/>
              </a:rPr>
            </a:br>
            <a:r>
              <a:rPr lang="en-US" dirty="0"/>
              <a:t>2. There has not been a huge difference among various vectors and models, however, the time consuming is of great difference.  A balance between prediction accuracy and time consumed should be maintained in data analysis works.  </a:t>
            </a:r>
            <a:endParaRPr lang="en-US" dirty="0">
              <a:cs typeface="Calibri"/>
            </a:endParaRPr>
          </a:p>
          <a:p>
            <a:pPr algn="just"/>
            <a:endParaRPr lang="en-US" dirty="0"/>
          </a:p>
          <a:p>
            <a:pPr algn="just"/>
            <a:r>
              <a:rPr lang="en-US" dirty="0"/>
              <a:t>3. From the perspective of natural language processing, the accuracy rate this project achieved is not high.  The comparatively low accuracy is caused by the nature of Tweets: short expressions not containing much meaningful information.  Even a human being sometimes will find it hard to detect the sentiment of a certain Tweet.</a:t>
            </a:r>
            <a:endParaRPr lang="en-US" dirty="0">
              <a:cs typeface="Calibri"/>
            </a:endParaRPr>
          </a:p>
          <a:p>
            <a:pPr algn="just"/>
            <a:endParaRPr lang="en-US" dirty="0"/>
          </a:p>
          <a:p>
            <a:pPr algn="just"/>
            <a:r>
              <a:rPr lang="en-US" dirty="0"/>
              <a:t>4. The model trained by the project outperforms the existing tools.  One possible explanation would be the project merely chooses Tweets as the content rather than a comprehensive corpus source.</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FD6A62F1-EE25-495D-87EE-871A084228D2}" type="slidenum">
              <a:t>11</a:t>
            </a:fld>
            <a:endParaRPr lang="en-US"/>
          </a:p>
        </p:txBody>
      </p:sp>
    </p:spTree>
    <p:extLst>
      <p:ext uri="{BB962C8B-B14F-4D97-AF65-F5344CB8AC3E}">
        <p14:creationId xmlns:p14="http://schemas.microsoft.com/office/powerpoint/2010/main" val="3538085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First, due to time and resource limits, the best model developed in this project is based on is chosen upon </a:t>
            </a:r>
            <a:r>
              <a:rPr lang="en-US" dirty="0" err="1"/>
              <a:t>BernoulliNB</a:t>
            </a:r>
            <a:r>
              <a:rPr lang="en-US" dirty="0"/>
              <a:t> model.  To make the model more accurate and predictive, more models should be applied when deciding the word vector.  The best scenario would be picking the best vector together with the best model among all combinations of the 3 vectors and 5 models.  </a:t>
            </a:r>
          </a:p>
          <a:p>
            <a:pPr algn="just"/>
            <a:endParaRPr lang="en-US" dirty="0"/>
          </a:p>
          <a:p>
            <a:pPr algn="just"/>
            <a:r>
              <a:rPr lang="en-US" dirty="0"/>
              <a:t>Second, obtaining real world Tweets and the pre-processing of these Tweets is time consuming and effort demanding.  Given limited time for this study, with the purpose of controlling dataset size, this study chose to limit the source data, the real world tweets, to specific days in Feb 2022. And the insights generated CAN reflect the public's attitude within this restricted time, but it can not reflect the trend of attitude during the entire, long period since the pandemic began in 2020.  Further research that covers tweets from 2020 will help a lot to generate the attitude trend, and in turn offer more thorough and persuasive conclusions.</a:t>
            </a:r>
            <a:endParaRPr lang="en-US" dirty="0">
              <a:cs typeface="Calibri" panose="020F0502020204030204"/>
            </a:endParaRPr>
          </a:p>
          <a:p>
            <a:pPr algn="just"/>
            <a:br>
              <a:rPr lang="en-US" dirty="0">
                <a:cs typeface="+mn-lt"/>
              </a:rPr>
            </a:br>
            <a:r>
              <a:rPr lang="en-US" dirty="0"/>
              <a:t>Third, the model could be fine-tuned by parameter adjustment, or even, a neural network model could be employed to understand the meaning of a full sentence rather than simply analyze the  word in the sentence and then classify the sentiment of the Tweet.  Better model and more comprehensive approach would most probably render more convincing results.</a:t>
            </a:r>
            <a:endParaRPr lang="en-US" dirty="0">
              <a:cs typeface="Calibri" panose="020F0502020204030204"/>
            </a:endParaRPr>
          </a:p>
          <a:p>
            <a:pPr algn="just"/>
            <a:endParaRPr lang="en-US" dirty="0"/>
          </a:p>
          <a:p>
            <a:pPr algn="just"/>
            <a:r>
              <a:rPr lang="en-US" dirty="0"/>
              <a:t>Last but not least, this project selected Twitter to be the content source.  There are many other content sources which are also popular and can stand for people’s sentiment from some perspective, for example: Reddit,  </a:t>
            </a:r>
            <a:r>
              <a:rPr lang="en-US" dirty="0" err="1"/>
              <a:t>FaceBook</a:t>
            </a:r>
            <a:r>
              <a:rPr lang="en-US" dirty="0"/>
              <a:t>, Blind, etc.  Simply using content from one social media platform is not strong enough to speak for the entire public.  More content sources should be involved and a more comprehensive result would be given.  </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FD6A62F1-EE25-495D-87EE-871A084228D2}" type="slidenum">
              <a:t>12</a:t>
            </a:fld>
            <a:endParaRPr lang="en-US"/>
          </a:p>
        </p:txBody>
      </p:sp>
    </p:spTree>
    <p:extLst>
      <p:ext uri="{BB962C8B-B14F-4D97-AF65-F5344CB8AC3E}">
        <p14:creationId xmlns:p14="http://schemas.microsoft.com/office/powerpoint/2010/main" val="995707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to summarize, from the analysis done by this project, we know that,</a:t>
            </a:r>
          </a:p>
          <a:p>
            <a:pPr algn="just"/>
            <a:r>
              <a:rPr lang="en-US" dirty="0"/>
              <a:t>sentiment of Tweets of Feb 4th, Feb 11th, Feb 18th, and Feb 25th, 2022, no observable difference is detected on the ratio of negative sentiment to positive sentiment.</a:t>
            </a:r>
            <a:endParaRPr lang="en-US" dirty="0">
              <a:cs typeface="Calibri"/>
            </a:endParaRPr>
          </a:p>
          <a:p>
            <a:pPr algn="just"/>
            <a:r>
              <a:rPr lang="en-US" dirty="0"/>
              <a:t>To make the prediction more accurate, a more comprehensive approach could be used to select the best word vector.  </a:t>
            </a:r>
          </a:p>
          <a:p>
            <a:pPr algn="just"/>
            <a:r>
              <a:rPr lang="en-US" dirty="0"/>
              <a:t>A better model would be gained by tuning the parameter of the model during the training process. </a:t>
            </a:r>
            <a:endParaRPr lang="en-US" dirty="0">
              <a:cs typeface="Calibri" panose="020F0502020204030204"/>
            </a:endParaRPr>
          </a:p>
          <a:p>
            <a:pPr algn="just"/>
            <a:r>
              <a:rPr lang="en-US" dirty="0"/>
              <a:t>A neural network model could be employed to understand the meaning of a full sentence.</a:t>
            </a:r>
            <a:endParaRPr lang="en-US" dirty="0">
              <a:cs typeface="Calibri" panose="020F0502020204030204"/>
            </a:endParaRPr>
          </a:p>
          <a:p>
            <a:pPr algn="just"/>
            <a:r>
              <a:rPr lang="en-US" dirty="0"/>
              <a:t>To offer a better public attitude report to the government or organizations, a larger real world dataset would aid in showing the trend of the public sentiment rather than currently the 4 specific days’ result.  More public voices from diverse social media platforms should be included instead of solely using Tweets.</a:t>
            </a:r>
            <a:endParaRPr lang="en-US" dirty="0">
              <a:cs typeface="Calibri"/>
            </a:endParaRPr>
          </a:p>
          <a:p>
            <a:br>
              <a:rPr lang="en-US" dirty="0"/>
            </a:br>
            <a:endParaRPr lang="en-US" dirty="0"/>
          </a:p>
        </p:txBody>
      </p:sp>
      <p:sp>
        <p:nvSpPr>
          <p:cNvPr id="4" name="Slide Number Placeholder 3"/>
          <p:cNvSpPr>
            <a:spLocks noGrp="1"/>
          </p:cNvSpPr>
          <p:nvPr>
            <p:ph type="sldNum" sz="quarter" idx="5"/>
          </p:nvPr>
        </p:nvSpPr>
        <p:spPr/>
        <p:txBody>
          <a:bodyPr/>
          <a:lstStyle/>
          <a:p>
            <a:fld id="{FD6A62F1-EE25-495D-87EE-871A084228D2}" type="slidenum">
              <a:t>13</a:t>
            </a:fld>
            <a:endParaRPr lang="en-US"/>
          </a:p>
        </p:txBody>
      </p:sp>
    </p:spTree>
    <p:extLst>
      <p:ext uri="{BB962C8B-B14F-4D97-AF65-F5344CB8AC3E}">
        <p14:creationId xmlns:p14="http://schemas.microsoft.com/office/powerpoint/2010/main" val="464380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Thanks for watching.  Best luck to everyone.</a:t>
            </a:r>
          </a:p>
        </p:txBody>
      </p:sp>
      <p:sp>
        <p:nvSpPr>
          <p:cNvPr id="4" name="Slide Number Placeholder 3"/>
          <p:cNvSpPr>
            <a:spLocks noGrp="1"/>
          </p:cNvSpPr>
          <p:nvPr>
            <p:ph type="sldNum" sz="quarter" idx="5"/>
          </p:nvPr>
        </p:nvSpPr>
        <p:spPr/>
        <p:txBody>
          <a:bodyPr/>
          <a:lstStyle/>
          <a:p>
            <a:fld id="{FD6A62F1-EE25-495D-87EE-871A084228D2}" type="slidenum">
              <a:rPr lang="en-US"/>
              <a:t>14</a:t>
            </a:fld>
            <a:endParaRPr lang="en-US"/>
          </a:p>
        </p:txBody>
      </p:sp>
    </p:spTree>
    <p:extLst>
      <p:ext uri="{BB962C8B-B14F-4D97-AF65-F5344CB8AC3E}">
        <p14:creationId xmlns:p14="http://schemas.microsoft.com/office/powerpoint/2010/main" val="277516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presentation will mainly covers the following contents.  First, what the project is and the methodology used.  Then we will walk through codes to get the result.  Discussion about the result and future work will be provided.  And finally we will arrive at our conclusion.</a:t>
            </a:r>
          </a:p>
        </p:txBody>
      </p:sp>
      <p:sp>
        <p:nvSpPr>
          <p:cNvPr id="4" name="Slide Number Placeholder 3"/>
          <p:cNvSpPr>
            <a:spLocks noGrp="1"/>
          </p:cNvSpPr>
          <p:nvPr>
            <p:ph type="sldNum" sz="quarter" idx="5"/>
          </p:nvPr>
        </p:nvSpPr>
        <p:spPr/>
        <p:txBody>
          <a:bodyPr/>
          <a:lstStyle/>
          <a:p>
            <a:fld id="{FD6A62F1-EE25-495D-87EE-871A084228D2}" type="slidenum">
              <a:rPr lang="en-US"/>
              <a:t>2</a:t>
            </a:fld>
            <a:endParaRPr lang="en-US"/>
          </a:p>
        </p:txBody>
      </p:sp>
    </p:spTree>
    <p:extLst>
      <p:ext uri="{BB962C8B-B14F-4D97-AF65-F5344CB8AC3E}">
        <p14:creationId xmlns:p14="http://schemas.microsoft.com/office/powerpoint/2010/main" val="2660907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proliferation of user-generated content (UGC) on social media platforms has made user opinion tracking a strenuous job. </a:t>
            </a:r>
          </a:p>
          <a:p>
            <a:r>
              <a:rPr lang="en-US" dirty="0"/>
              <a:t>Twitter, being a huge microblogging social network, provides a platform for people to share and express their views towards topics, happenings, products and other services.  And it could be used to accumulate views about the above mentioned aspects.  In fact, it has been used extensively for public health surveillance.</a:t>
            </a:r>
            <a:endParaRPr lang="en-US" dirty="0">
              <a:cs typeface="Calibri" panose="020F0502020204030204"/>
            </a:endParaRPr>
          </a:p>
          <a:p>
            <a:endParaRPr lang="en-US" dirty="0">
              <a:cs typeface="Calibri" panose="020F0502020204030204"/>
            </a:endParaRPr>
          </a:p>
          <a:p>
            <a:r>
              <a:rPr lang="en-US" dirty="0"/>
              <a:t>Sentiment analysis is a mining technique employed to peruse opinions, emotions, and attitude of people toward any subject. The results could be wielded to provide an edge for businesses and governments in rolling out new entities (policies, products, topic, event). </a:t>
            </a:r>
            <a:endParaRPr lang="en-US" dirty="0">
              <a:cs typeface="Calibri" panose="020F0502020204030204"/>
            </a:endParaRPr>
          </a:p>
          <a:p>
            <a:pPr algn="just"/>
            <a:endParaRPr lang="en-US" dirty="0"/>
          </a:p>
          <a:p>
            <a:pPr algn="just"/>
            <a:r>
              <a:rPr lang="en-US" dirty="0"/>
              <a:t>Commencing on January, 2020, the Covid-19 pandemic has been placing great impact upon people’s life all over the world.  Economy, politics, infrastructure, medical service, and culture are all under great influence.</a:t>
            </a:r>
            <a:endParaRPr lang="en-US" dirty="0">
              <a:cs typeface="Calibri" panose="020F0502020204030204"/>
            </a:endParaRPr>
          </a:p>
          <a:p>
            <a:pPr algn="just"/>
            <a:endParaRPr lang="en-US" dirty="0"/>
          </a:p>
          <a:p>
            <a:pPr algn="just"/>
            <a:r>
              <a:rPr lang="en-US" dirty="0"/>
              <a:t>This project contains implementation of data mining, machine learning, and natural language processing techniques, trains models on a labeled Tweets dataset, then applies the best-performing model to a public twitter dataset which captured COVID-19 related tweets posted on four Fridays in Feb 2022, and thus proposes a sentiment analysis approach to classify the Tweets into positive and negative categories. </a:t>
            </a:r>
            <a:endParaRPr lang="en-US" dirty="0">
              <a:cs typeface="Calibri" panose="020F0502020204030204"/>
            </a:endParaRPr>
          </a:p>
          <a:p>
            <a:endParaRPr lang="en-US" dirty="0">
              <a:cs typeface="+mn-lt"/>
            </a:endParaRPr>
          </a:p>
          <a:p>
            <a:pPr algn="just"/>
            <a:r>
              <a:rPr lang="en-US" dirty="0"/>
              <a:t>This study is of great importance. Covid-19 has been prevailing for such a long time and it has brought in such a lot of influence. Government and organizations have been taking actions such as lock down, isolation, heath monitoring, work from home, etc. When making a decision on whether to lay or lift a requirement, the public's attitude is a factor of great weight.  Sentiment analysis can provide critical information about communities’ risk perceptions.  This project would help government and organizations to identify public sentiment towards certain words or topics, and in turn aids them to roll out new entities.</a:t>
            </a:r>
            <a:endParaRPr lang="en-US" dirty="0">
              <a:cs typeface="Calibri" panose="020F0502020204030204"/>
            </a:endParaRPr>
          </a:p>
          <a:p>
            <a:br>
              <a:rPr lang="en-US" dirty="0"/>
            </a:br>
            <a:br>
              <a:rPr lang="en-US" dirty="0">
                <a:cs typeface="+mn-lt"/>
              </a:rPr>
            </a:br>
            <a:endParaRPr lang="en-US">
              <a:cs typeface="Calibri"/>
            </a:endParaRPr>
          </a:p>
          <a:p>
            <a:br>
              <a:rPr lang="en-US" dirty="0">
                <a:cs typeface="+mn-lt"/>
              </a:rPr>
            </a:br>
            <a:endParaRPr lang="en-US">
              <a:cs typeface="Calibri"/>
            </a:endParaRPr>
          </a:p>
        </p:txBody>
      </p:sp>
      <p:sp>
        <p:nvSpPr>
          <p:cNvPr id="4" name="Slide Number Placeholder 3"/>
          <p:cNvSpPr>
            <a:spLocks noGrp="1"/>
          </p:cNvSpPr>
          <p:nvPr>
            <p:ph type="sldNum" sz="quarter" idx="5"/>
          </p:nvPr>
        </p:nvSpPr>
        <p:spPr/>
        <p:txBody>
          <a:bodyPr/>
          <a:lstStyle/>
          <a:p>
            <a:fld id="{FD6A62F1-EE25-495D-87EE-871A084228D2}" type="slidenum">
              <a:t>3</a:t>
            </a:fld>
            <a:endParaRPr lang="en-US"/>
          </a:p>
        </p:txBody>
      </p:sp>
    </p:spTree>
    <p:extLst>
      <p:ext uri="{BB962C8B-B14F-4D97-AF65-F5344CB8AC3E}">
        <p14:creationId xmlns:p14="http://schemas.microsoft.com/office/powerpoint/2010/main" val="3511705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project is done by the following steps:</a:t>
            </a:r>
          </a:p>
          <a:p>
            <a:r>
              <a:rPr lang="en-US" dirty="0">
                <a:cs typeface="Calibri"/>
              </a:rPr>
              <a:t>First, Data preparation for the train dataset; and then obtain the best word vector to represent the content mathematically, and then develop the best model, apply model to real world Tweets, and finally get the results and do analysis.</a:t>
            </a:r>
          </a:p>
        </p:txBody>
      </p:sp>
      <p:sp>
        <p:nvSpPr>
          <p:cNvPr id="4" name="Slide Number Placeholder 3"/>
          <p:cNvSpPr>
            <a:spLocks noGrp="1"/>
          </p:cNvSpPr>
          <p:nvPr>
            <p:ph type="sldNum" sz="quarter" idx="5"/>
          </p:nvPr>
        </p:nvSpPr>
        <p:spPr/>
        <p:txBody>
          <a:bodyPr/>
          <a:lstStyle/>
          <a:p>
            <a:fld id="{FD6A62F1-EE25-495D-87EE-871A084228D2}" type="slidenum">
              <a:t>4</a:t>
            </a:fld>
            <a:endParaRPr lang="en-US"/>
          </a:p>
        </p:txBody>
      </p:sp>
    </p:spTree>
    <p:extLst>
      <p:ext uri="{BB962C8B-B14F-4D97-AF65-F5344CB8AC3E}">
        <p14:creationId xmlns:p14="http://schemas.microsoft.com/office/powerpoint/2010/main" val="1448967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uses a dataset</a:t>
            </a:r>
            <a:r>
              <a:rPr lang="en-US" i="1" dirty="0"/>
              <a:t> </a:t>
            </a:r>
            <a:r>
              <a:rPr lang="en-US" dirty="0"/>
              <a:t>from Kaggle.  This dataset contains 1.6 million tweets extracted using the twitter </a:t>
            </a:r>
            <a:r>
              <a:rPr lang="en-US" dirty="0" err="1"/>
              <a:t>api</a:t>
            </a:r>
            <a:r>
              <a:rPr lang="en-US" dirty="0"/>
              <a:t>. </a:t>
            </a:r>
          </a:p>
        </p:txBody>
      </p:sp>
      <p:sp>
        <p:nvSpPr>
          <p:cNvPr id="4" name="Slide Number Placeholder 3"/>
          <p:cNvSpPr>
            <a:spLocks noGrp="1"/>
          </p:cNvSpPr>
          <p:nvPr>
            <p:ph type="sldNum" sz="quarter" idx="5"/>
          </p:nvPr>
        </p:nvSpPr>
        <p:spPr/>
        <p:txBody>
          <a:bodyPr/>
          <a:lstStyle/>
          <a:p>
            <a:fld id="{FD6A62F1-EE25-495D-87EE-871A084228D2}" type="slidenum">
              <a:t>5</a:t>
            </a:fld>
            <a:endParaRPr lang="en-US"/>
          </a:p>
        </p:txBody>
      </p:sp>
    </p:spTree>
    <p:extLst>
      <p:ext uri="{BB962C8B-B14F-4D97-AF65-F5344CB8AC3E}">
        <p14:creationId xmlns:p14="http://schemas.microsoft.com/office/powerpoint/2010/main" val="2288423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tweets have been annotated (0 = negative, 4 = positive) and they can be used to detect sentiment.  This dataset is used as the train dataset since it is clean, balanced, and already has target value labeled.  </a:t>
            </a:r>
          </a:p>
        </p:txBody>
      </p:sp>
      <p:sp>
        <p:nvSpPr>
          <p:cNvPr id="4" name="Slide Number Placeholder 3"/>
          <p:cNvSpPr>
            <a:spLocks noGrp="1"/>
          </p:cNvSpPr>
          <p:nvPr>
            <p:ph type="sldNum" sz="quarter" idx="5"/>
          </p:nvPr>
        </p:nvSpPr>
        <p:spPr/>
        <p:txBody>
          <a:bodyPr/>
          <a:lstStyle/>
          <a:p>
            <a:fld id="{FD6A62F1-EE25-495D-87EE-871A084228D2}" type="slidenum">
              <a:t>6</a:t>
            </a:fld>
            <a:endParaRPr lang="en-US"/>
          </a:p>
        </p:txBody>
      </p:sp>
    </p:spTree>
    <p:extLst>
      <p:ext uri="{BB962C8B-B14F-4D97-AF65-F5344CB8AC3E}">
        <p14:creationId xmlns:p14="http://schemas.microsoft.com/office/powerpoint/2010/main" val="82755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word vectorizer are used with Bernoulli model in order to generate the best word vectorizer that can mathematically represent the dataset.  It turns out unigram </a:t>
            </a:r>
            <a:r>
              <a:rPr lang="en-US" dirty="0" err="1"/>
              <a:t>tf-idf</a:t>
            </a:r>
            <a:r>
              <a:rPr lang="en-US" dirty="0"/>
              <a:t> vectorizer is the best.</a:t>
            </a:r>
          </a:p>
          <a:p>
            <a:endParaRPr lang="en-US" dirty="0">
              <a:cs typeface="Calibri"/>
            </a:endParaRPr>
          </a:p>
        </p:txBody>
      </p:sp>
      <p:sp>
        <p:nvSpPr>
          <p:cNvPr id="4" name="Slide Number Placeholder 3"/>
          <p:cNvSpPr>
            <a:spLocks noGrp="1"/>
          </p:cNvSpPr>
          <p:nvPr>
            <p:ph type="sldNum" sz="quarter" idx="5"/>
          </p:nvPr>
        </p:nvSpPr>
        <p:spPr/>
        <p:txBody>
          <a:bodyPr/>
          <a:lstStyle/>
          <a:p>
            <a:fld id="{FD6A62F1-EE25-495D-87EE-871A084228D2}" type="slidenum">
              <a:t>7</a:t>
            </a:fld>
            <a:endParaRPr lang="en-US"/>
          </a:p>
        </p:txBody>
      </p:sp>
    </p:spTree>
    <p:extLst>
      <p:ext uri="{BB962C8B-B14F-4D97-AF65-F5344CB8AC3E}">
        <p14:creationId xmlns:p14="http://schemas.microsoft.com/office/powerpoint/2010/main" val="2258663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Then, the project develops 5 models to interpret and classify sentiment on the dataset with pre-selected vectorizer.  It turns out that </a:t>
            </a:r>
            <a:r>
              <a:rPr lang="en-US" dirty="0" err="1"/>
              <a:t>BernoulliNB</a:t>
            </a:r>
            <a:r>
              <a:rPr lang="en-US" dirty="0"/>
              <a:t> model has the best performance.  Also, 2 existing Tweets sentiment analyzing tools are introduced to test the performance of the model trained by the project.  Results show that our model has better performance than existing tools.</a:t>
            </a:r>
          </a:p>
          <a:p>
            <a:br>
              <a:rPr lang="en-US" dirty="0"/>
            </a:br>
            <a:endParaRPr lang="en-US" dirty="0"/>
          </a:p>
        </p:txBody>
      </p:sp>
      <p:sp>
        <p:nvSpPr>
          <p:cNvPr id="4" name="Slide Number Placeholder 3"/>
          <p:cNvSpPr>
            <a:spLocks noGrp="1"/>
          </p:cNvSpPr>
          <p:nvPr>
            <p:ph type="sldNum" sz="quarter" idx="5"/>
          </p:nvPr>
        </p:nvSpPr>
        <p:spPr/>
        <p:txBody>
          <a:bodyPr/>
          <a:lstStyle/>
          <a:p>
            <a:fld id="{FD6A62F1-EE25-495D-87EE-871A084228D2}" type="slidenum">
              <a:t>8</a:t>
            </a:fld>
            <a:endParaRPr lang="en-US"/>
          </a:p>
        </p:txBody>
      </p:sp>
    </p:spTree>
    <p:extLst>
      <p:ext uri="{BB962C8B-B14F-4D97-AF65-F5344CB8AC3E}">
        <p14:creationId xmlns:p14="http://schemas.microsoft.com/office/powerpoint/2010/main" val="3809251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selected model, the project investigates the sentiment of Tweets of all Fridays in February 2022.  The real world data is collected from this repo.</a:t>
            </a:r>
          </a:p>
        </p:txBody>
      </p:sp>
      <p:sp>
        <p:nvSpPr>
          <p:cNvPr id="4" name="Slide Number Placeholder 3"/>
          <p:cNvSpPr>
            <a:spLocks noGrp="1"/>
          </p:cNvSpPr>
          <p:nvPr>
            <p:ph type="sldNum" sz="quarter" idx="5"/>
          </p:nvPr>
        </p:nvSpPr>
        <p:spPr/>
        <p:txBody>
          <a:bodyPr/>
          <a:lstStyle/>
          <a:p>
            <a:fld id="{FD6A62F1-EE25-495D-87EE-871A084228D2}" type="slidenum">
              <a:t>9</a:t>
            </a:fld>
            <a:endParaRPr lang="en-US"/>
          </a:p>
        </p:txBody>
      </p:sp>
    </p:spTree>
    <p:extLst>
      <p:ext uri="{BB962C8B-B14F-4D97-AF65-F5344CB8AC3E}">
        <p14:creationId xmlns:p14="http://schemas.microsoft.com/office/powerpoint/2010/main" val="2855844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kaggle.com/datasets/kazanova/sentiment14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png"/><Relationship Id="rId7" Type="http://schemas.openxmlformats.org/officeDocument/2006/relationships/diagramQuickStyle" Target="../diagrams/quickStyle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7.sv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diagramColors" Target="../diagrams/colors5.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diagramQuickStyle" Target="../diagrams/quickStyle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Layout" Target="../diagrams/layout5.xml"/><Relationship Id="rId5" Type="http://schemas.openxmlformats.org/officeDocument/2006/relationships/diagramQuickStyle" Target="../diagrams/quickStyle4.xml"/><Relationship Id="rId10" Type="http://schemas.openxmlformats.org/officeDocument/2006/relationships/diagramData" Target="../diagrams/data5.xml"/><Relationship Id="rId4" Type="http://schemas.openxmlformats.org/officeDocument/2006/relationships/diagramLayout" Target="../diagrams/layout4.xml"/><Relationship Id="rId9" Type="http://schemas.openxmlformats.org/officeDocument/2006/relationships/image" Target="../media/image7.svg"/><Relationship Id="rId14" Type="http://schemas.microsoft.com/office/2007/relationships/diagramDrawing" Target="../diagrams/drawing5.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chen102/COVID-19-TweetI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43467" y="1407584"/>
            <a:ext cx="10905066" cy="1135737"/>
          </a:xfrm>
        </p:spPr>
        <p:txBody>
          <a:bodyPr vert="horz" lIns="91440" tIns="45720" rIns="91440" bIns="45720" rtlCol="0" anchor="ctr">
            <a:noAutofit/>
          </a:bodyPr>
          <a:lstStyle/>
          <a:p>
            <a:r>
              <a:rPr lang="en-US" sz="4400" b="1" kern="1200" dirty="0">
                <a:latin typeface="+mj-lt"/>
                <a:ea typeface="+mj-ea"/>
                <a:cs typeface="+mj-cs"/>
              </a:rPr>
              <a:t>Sentiment Analysis on</a:t>
            </a:r>
            <a:br>
              <a:rPr lang="en-US" sz="4400" b="1" kern="1200" dirty="0"/>
            </a:br>
            <a:r>
              <a:rPr lang="en-US" sz="4400" b="1" kern="1200" dirty="0">
                <a:latin typeface="+mj-lt"/>
                <a:ea typeface="+mj-ea"/>
                <a:cs typeface="+mj-cs"/>
              </a:rPr>
              <a:t> COVID-related Tweets </a:t>
            </a:r>
            <a:br>
              <a:rPr lang="en-US" sz="4400" b="1" kern="1200" dirty="0"/>
            </a:br>
            <a:r>
              <a:rPr lang="en-US" sz="4400" b="1" kern="1200" dirty="0">
                <a:latin typeface="+mj-lt"/>
                <a:ea typeface="+mj-ea"/>
                <a:cs typeface="+mj-cs"/>
              </a:rPr>
              <a:t>Using Data Mining Techniques</a:t>
            </a:r>
            <a:endParaRPr lang="en-US" sz="4400" kern="1200">
              <a:latin typeface="+mj-lt"/>
              <a:ea typeface="Calibri Light" panose="020F0302020204030204"/>
              <a:cs typeface="Calibri Light" panose="020F0302020204030204"/>
            </a:endParaRPr>
          </a:p>
        </p:txBody>
      </p:sp>
      <p:sp>
        <p:nvSpPr>
          <p:cNvPr id="3" name="Subtitle 2"/>
          <p:cNvSpPr>
            <a:spLocks noGrp="1"/>
          </p:cNvSpPr>
          <p:nvPr>
            <p:ph type="subTitle" idx="1"/>
          </p:nvPr>
        </p:nvSpPr>
        <p:spPr>
          <a:xfrm>
            <a:off x="1512147" y="4080411"/>
            <a:ext cx="9030546" cy="2972852"/>
          </a:xfrm>
        </p:spPr>
        <p:txBody>
          <a:bodyPr vert="horz" lIns="91440" tIns="45720" rIns="91440" bIns="45720" rtlCol="0" anchor="t">
            <a:normAutofit/>
          </a:bodyPr>
          <a:lstStyle/>
          <a:p>
            <a:r>
              <a:rPr lang="en-US" sz="2000" dirty="0"/>
              <a:t>08/2022</a:t>
            </a:r>
            <a:br>
              <a:rPr lang="en-US" sz="2000" dirty="0"/>
            </a:br>
            <a:endParaRPr lang="en-US" sz="2000">
              <a:ea typeface="Calibri" panose="020F0502020204030204"/>
              <a:cs typeface="Calibri" panose="020F0502020204030204"/>
            </a:endParaRPr>
          </a:p>
          <a:p>
            <a:r>
              <a:rPr lang="en-US" sz="2000" dirty="0"/>
              <a:t>Group Name: Neem</a:t>
            </a:r>
            <a:endParaRPr lang="en-US" sz="2000" dirty="0">
              <a:ea typeface="Calibri"/>
              <a:cs typeface="Calibri"/>
            </a:endParaRPr>
          </a:p>
          <a:p>
            <a:r>
              <a:rPr lang="en-US" sz="2000" dirty="0"/>
              <a:t>Group member: Chia-</a:t>
            </a:r>
            <a:r>
              <a:rPr lang="en-US" sz="2000" dirty="0" err="1"/>
              <a:t>wei</a:t>
            </a:r>
            <a:r>
              <a:rPr lang="en-US" sz="2000" dirty="0"/>
              <a:t> Lin, </a:t>
            </a:r>
            <a:r>
              <a:rPr lang="en-US" sz="2000" dirty="0" err="1"/>
              <a:t>Yuanzhi</a:t>
            </a:r>
            <a:r>
              <a:rPr lang="en-US" sz="2000" dirty="0"/>
              <a:t> Xu, Wen Xie</a:t>
            </a:r>
            <a:endParaRPr lang="en-US" sz="2000" dirty="0">
              <a:ea typeface="Calibri"/>
              <a:cs typeface="Calibri"/>
            </a:endParaRPr>
          </a:p>
          <a:p>
            <a:endParaRPr lang="en-US" sz="2000" dirty="0">
              <a:ea typeface="Calibri"/>
              <a:cs typeface="Calibri"/>
            </a:endParaRPr>
          </a:p>
        </p:txBody>
      </p:sp>
      <p:sp>
        <p:nvSpPr>
          <p:cNvPr id="15"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224F8242-2337-C159-846F-73E98264E065}"/>
              </a:ext>
            </a:extLst>
          </p:cNvPr>
          <p:cNvSpPr>
            <a:spLocks noGrp="1"/>
          </p:cNvSpPr>
          <p:nvPr>
            <p:ph type="title"/>
          </p:nvPr>
        </p:nvSpPr>
        <p:spPr>
          <a:xfrm>
            <a:off x="2284491" y="2310509"/>
            <a:ext cx="7109027"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Walk through codes</a:t>
            </a:r>
            <a:br>
              <a:rPr lang="en-US" sz="3600" dirty="0">
                <a:solidFill>
                  <a:srgbClr val="080808"/>
                </a:solidFill>
              </a:rPr>
            </a:br>
            <a:endParaRPr lang="ja-JP" altLang="en-US" sz="3600" kern="1200" dirty="0">
              <a:solidFill>
                <a:srgbClr val="080808"/>
              </a:solidFill>
              <a:latin typeface="+mj-lt"/>
              <a:ea typeface="ＭＳ Ｐゴシック"/>
              <a:cs typeface="Calibri Light"/>
            </a:endParaRP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066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2D08F-B642-CE37-AD85-A5A2D50D2414}"/>
              </a:ext>
            </a:extLst>
          </p:cNvPr>
          <p:cNvSpPr>
            <a:spLocks noGrp="1"/>
          </p:cNvSpPr>
          <p:nvPr>
            <p:ph type="title"/>
          </p:nvPr>
        </p:nvSpPr>
        <p:spPr>
          <a:xfrm>
            <a:off x="635000" y="640823"/>
            <a:ext cx="3418659" cy="5583148"/>
          </a:xfrm>
        </p:spPr>
        <p:txBody>
          <a:bodyPr anchor="ctr">
            <a:normAutofit/>
          </a:bodyPr>
          <a:lstStyle/>
          <a:p>
            <a:r>
              <a:rPr lang="en-US" sz="5400">
                <a:cs typeface="Calibri Light"/>
              </a:rPr>
              <a:t>Discussion</a:t>
            </a:r>
            <a:endParaRPr lang="en-US" sz="5400"/>
          </a:p>
        </p:txBody>
      </p:sp>
      <p:sp>
        <p:nvSpPr>
          <p:cNvPr id="2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Diagram 13">
            <a:extLst>
              <a:ext uri="{FF2B5EF4-FFF2-40B4-BE49-F238E27FC236}">
                <a16:creationId xmlns:a16="http://schemas.microsoft.com/office/drawing/2014/main" id="{2F4C76E5-007D-8AE3-2F18-C595C92F596E}"/>
              </a:ext>
            </a:extLst>
          </p:cNvPr>
          <p:cNvGraphicFramePr>
            <a:graphicFrameLocks noGrp="1"/>
          </p:cNvGraphicFramePr>
          <p:nvPr>
            <p:ph idx="1"/>
            <p:extLst>
              <p:ext uri="{D42A27DB-BD31-4B8C-83A1-F6EECF244321}">
                <p14:modId xmlns:p14="http://schemas.microsoft.com/office/powerpoint/2010/main" val="97222012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1706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07572-9467-DDB4-F9B7-96770E3BCD5B}"/>
              </a:ext>
            </a:extLst>
          </p:cNvPr>
          <p:cNvSpPr>
            <a:spLocks noGrp="1"/>
          </p:cNvSpPr>
          <p:nvPr>
            <p:ph type="title"/>
          </p:nvPr>
        </p:nvSpPr>
        <p:spPr>
          <a:xfrm>
            <a:off x="635000" y="640823"/>
            <a:ext cx="3418659" cy="5583148"/>
          </a:xfrm>
        </p:spPr>
        <p:txBody>
          <a:bodyPr anchor="ctr">
            <a:normAutofit/>
          </a:bodyPr>
          <a:lstStyle/>
          <a:p>
            <a:r>
              <a:rPr lang="en-US" sz="5400">
                <a:cs typeface="Calibri Light"/>
              </a:rPr>
              <a:t>Future work</a:t>
            </a:r>
            <a:endParaRPr lang="en-US"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81347CE-7A98-2563-F6F6-3F729C8976B0}"/>
              </a:ext>
            </a:extLst>
          </p:cNvPr>
          <p:cNvGraphicFramePr>
            <a:graphicFrameLocks noGrp="1"/>
          </p:cNvGraphicFramePr>
          <p:nvPr>
            <p:ph idx="1"/>
            <p:extLst>
              <p:ext uri="{D42A27DB-BD31-4B8C-83A1-F6EECF244321}">
                <p14:modId xmlns:p14="http://schemas.microsoft.com/office/powerpoint/2010/main" val="63806681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394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6B73F-C9E6-45A9-7AD5-DF5F9086DFC0}"/>
              </a:ext>
            </a:extLst>
          </p:cNvPr>
          <p:cNvSpPr>
            <a:spLocks noGrp="1"/>
          </p:cNvSpPr>
          <p:nvPr>
            <p:ph type="title"/>
          </p:nvPr>
        </p:nvSpPr>
        <p:spPr>
          <a:xfrm>
            <a:off x="838200" y="365125"/>
            <a:ext cx="10515600" cy="1325563"/>
          </a:xfrm>
        </p:spPr>
        <p:txBody>
          <a:bodyPr>
            <a:normAutofit/>
          </a:bodyPr>
          <a:lstStyle/>
          <a:p>
            <a:r>
              <a:rPr lang="en-US" sz="5400">
                <a:cs typeface="Calibri Light"/>
              </a:rPr>
              <a:t>Conclusion</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9C75F9-CF8F-74EF-8457-979B57DE5A96}"/>
              </a:ext>
            </a:extLst>
          </p:cNvPr>
          <p:cNvSpPr>
            <a:spLocks noGrp="1"/>
          </p:cNvSpPr>
          <p:nvPr>
            <p:ph idx="1"/>
          </p:nvPr>
        </p:nvSpPr>
        <p:spPr>
          <a:xfrm>
            <a:off x="838200" y="1929384"/>
            <a:ext cx="10515600" cy="4251960"/>
          </a:xfrm>
        </p:spPr>
        <p:txBody>
          <a:bodyPr vert="horz" lIns="91440" tIns="45720" rIns="91440" bIns="45720" rtlCol="0" anchor="t">
            <a:normAutofit/>
          </a:bodyPr>
          <a:lstStyle/>
          <a:p>
            <a:r>
              <a:rPr lang="en-US" sz="2200" dirty="0">
                <a:ea typeface="+mn-lt"/>
                <a:cs typeface="+mn-lt"/>
              </a:rPr>
              <a:t>under </a:t>
            </a:r>
            <a:r>
              <a:rPr lang="en-US" sz="2200" dirty="0" err="1">
                <a:ea typeface="+mn-lt"/>
                <a:cs typeface="+mn-lt"/>
              </a:rPr>
              <a:t>BernoulliNB</a:t>
            </a:r>
            <a:r>
              <a:rPr lang="en-US" sz="2200" dirty="0">
                <a:ea typeface="+mn-lt"/>
                <a:cs typeface="+mn-lt"/>
              </a:rPr>
              <a:t> model with bigram </a:t>
            </a:r>
            <a:r>
              <a:rPr lang="en-US" sz="2200" dirty="0" err="1">
                <a:ea typeface="+mn-lt"/>
                <a:cs typeface="+mn-lt"/>
              </a:rPr>
              <a:t>tf-idf</a:t>
            </a:r>
            <a:r>
              <a:rPr lang="en-US" sz="2200" dirty="0">
                <a:ea typeface="+mn-lt"/>
                <a:cs typeface="+mn-lt"/>
              </a:rPr>
              <a:t> vectorizer, among 174,660 Tweets, 51.02% (89,113) are negative, and 48.98% (85,547) are positive. On each particular day investigated, no observable difference is detected on the ratio of negative sentiment to positive sentiment.</a:t>
            </a:r>
            <a:endParaRPr lang="en-US" sz="2200" dirty="0">
              <a:cs typeface="Calibri" panose="020F0502020204030204"/>
            </a:endParaRPr>
          </a:p>
          <a:p>
            <a:r>
              <a:rPr lang="en-US" sz="2200" dirty="0">
                <a:ea typeface="+mn-lt"/>
                <a:cs typeface="+mn-lt"/>
              </a:rPr>
              <a:t>A more comprehensive approach could be used to select the best word vector.  A better model would be gained by tuning the parameter of the model during the training process.  A neural network model could be employed to understand the meaning of a full sentence.</a:t>
            </a:r>
            <a:endParaRPr lang="en-US" sz="2200" dirty="0">
              <a:cs typeface="Calibri" panose="020F0502020204030204"/>
            </a:endParaRPr>
          </a:p>
          <a:p>
            <a:r>
              <a:rPr lang="en-US" sz="2200" dirty="0">
                <a:ea typeface="+mn-lt"/>
                <a:cs typeface="+mn-lt"/>
              </a:rPr>
              <a:t>To offer a better public attitude report to the government or organizations</a:t>
            </a:r>
            <a:br>
              <a:rPr lang="en-US" sz="2200" dirty="0"/>
            </a:br>
            <a:endParaRPr lang="en-US" sz="2200">
              <a:cs typeface="Calibri"/>
            </a:endParaRPr>
          </a:p>
        </p:txBody>
      </p:sp>
    </p:spTree>
    <p:extLst>
      <p:ext uri="{BB962C8B-B14F-4D97-AF65-F5344CB8AC3E}">
        <p14:creationId xmlns:p14="http://schemas.microsoft.com/office/powerpoint/2010/main" val="351133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22A74E-3FF9-AB3A-5CFB-CBAE8ACB14F4}"/>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buNone/>
            </a:pPr>
            <a:r>
              <a:rPr lang="en-US" sz="2200" dirty="0">
                <a:cs typeface="Calibri"/>
              </a:rPr>
              <a:t>Thank you!</a:t>
            </a:r>
          </a:p>
        </p:txBody>
      </p:sp>
    </p:spTree>
    <p:extLst>
      <p:ext uri="{BB962C8B-B14F-4D97-AF65-F5344CB8AC3E}">
        <p14:creationId xmlns:p14="http://schemas.microsoft.com/office/powerpoint/2010/main" val="4093403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E20224D4-DCB2-CA82-A64F-EEC8E72D3685}"/>
              </a:ext>
            </a:extLst>
          </p:cNvPr>
          <p:cNvGraphicFramePr>
            <a:graphicFrameLocks noGrp="1"/>
          </p:cNvGraphicFramePr>
          <p:nvPr>
            <p:ph idx="1"/>
            <p:extLst>
              <p:ext uri="{D42A27DB-BD31-4B8C-83A1-F6EECF244321}">
                <p14:modId xmlns:p14="http://schemas.microsoft.com/office/powerpoint/2010/main" val="379566210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4185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E14EF2-7E84-1A87-04C9-3A1973A5B9FB}"/>
              </a:ext>
            </a:extLst>
          </p:cNvPr>
          <p:cNvSpPr>
            <a:spLocks noGrp="1"/>
          </p:cNvSpPr>
          <p:nvPr>
            <p:ph type="title"/>
          </p:nvPr>
        </p:nvSpPr>
        <p:spPr>
          <a:xfrm>
            <a:off x="643467" y="1698171"/>
            <a:ext cx="3962061" cy="4516360"/>
          </a:xfrm>
        </p:spPr>
        <p:txBody>
          <a:bodyPr anchor="t">
            <a:normAutofit/>
          </a:bodyPr>
          <a:lstStyle/>
          <a:p>
            <a:r>
              <a:rPr lang="en-US" sz="3600">
                <a:ea typeface="Calibri Light"/>
                <a:cs typeface="Calibri Light"/>
              </a:rPr>
              <a:t>What is the project about</a:t>
            </a:r>
            <a:endParaRPr lang="en-US" sz="3600"/>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3F043E2-1460-A253-0472-708FEAEBD39F}"/>
              </a:ext>
            </a:extLst>
          </p:cNvPr>
          <p:cNvSpPr>
            <a:spLocks noGrp="1"/>
          </p:cNvSpPr>
          <p:nvPr>
            <p:ph idx="1"/>
          </p:nvPr>
        </p:nvSpPr>
        <p:spPr>
          <a:xfrm>
            <a:off x="5070020" y="1698170"/>
            <a:ext cx="6478513" cy="4516361"/>
          </a:xfrm>
        </p:spPr>
        <p:txBody>
          <a:bodyPr vert="horz" lIns="91440" tIns="45720" rIns="91440" bIns="45720" rtlCol="0" anchor="t">
            <a:normAutofit/>
          </a:bodyPr>
          <a:lstStyle/>
          <a:p>
            <a:r>
              <a:rPr lang="en-US" sz="2000" dirty="0">
                <a:ea typeface="+mn-lt"/>
                <a:cs typeface="+mn-lt"/>
              </a:rPr>
              <a:t>   User-generated content (UGC) on social media platforms  </a:t>
            </a:r>
            <a:endParaRPr lang="en-US" sz="2000" dirty="0"/>
          </a:p>
          <a:p>
            <a:pPr marL="0" indent="0">
              <a:buNone/>
            </a:pPr>
            <a:r>
              <a:rPr lang="en-US" sz="2000" dirty="0">
                <a:ea typeface="+mn-lt"/>
                <a:cs typeface="+mn-lt"/>
              </a:rPr>
              <a:t>   -&gt; user opinion tracking</a:t>
            </a:r>
            <a:endParaRPr lang="en-US" sz="2000" dirty="0">
              <a:ea typeface="Calibri" panose="020F0502020204030204"/>
              <a:cs typeface="Calibri" panose="020F0502020204030204"/>
            </a:endParaRPr>
          </a:p>
          <a:p>
            <a:r>
              <a:rPr lang="en-US" sz="2000" dirty="0">
                <a:ea typeface="+mn-lt"/>
                <a:cs typeface="+mn-lt"/>
              </a:rPr>
              <a:t>   Sentiment analysis </a:t>
            </a:r>
          </a:p>
          <a:p>
            <a:pPr marL="0" indent="0">
              <a:buNone/>
            </a:pPr>
            <a:r>
              <a:rPr lang="en-US" sz="2000" dirty="0">
                <a:ea typeface="+mn-lt"/>
                <a:cs typeface="+mn-lt"/>
              </a:rPr>
              <a:t>   -&gt; provide an edge for businesses and governments</a:t>
            </a:r>
          </a:p>
          <a:p>
            <a:pPr marL="342900" indent="-342900"/>
            <a:r>
              <a:rPr lang="en-US" sz="2000" dirty="0">
                <a:ea typeface="+mn-lt"/>
                <a:cs typeface="+mn-lt"/>
              </a:rPr>
              <a:t>Covid and Tweets</a:t>
            </a:r>
          </a:p>
          <a:p>
            <a:pPr marL="457200" indent="-457200"/>
            <a:r>
              <a:rPr lang="en-US" sz="2000" dirty="0">
                <a:ea typeface="+mn-lt"/>
                <a:cs typeface="+mn-lt"/>
              </a:rPr>
              <a:t>Sentiment Analysis on COVID-related Tweets Using Data Mining Techniques</a:t>
            </a:r>
            <a:endParaRPr lang="en-US" sz="2000" dirty="0">
              <a:ea typeface="Calibri" panose="020F0502020204030204"/>
              <a:cs typeface="Calibri" panose="020F0502020204030204"/>
            </a:endParaRPr>
          </a:p>
          <a:p>
            <a:pPr marL="457200" indent="-457200"/>
            <a:r>
              <a:rPr lang="en-US" sz="2000" dirty="0"/>
              <a:t>Importance</a:t>
            </a:r>
            <a:br>
              <a:rPr lang="en-US" sz="2000" dirty="0"/>
            </a:br>
            <a:endParaRPr lang="en-US" sz="2000"/>
          </a:p>
          <a:p>
            <a:endParaRPr lang="en-US" sz="2000">
              <a:ea typeface="+mn-lt"/>
              <a:cs typeface="+mn-lt"/>
            </a:endParaRPr>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28800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E41DD-5A32-3E3E-7F61-5CD70B7C12C9}"/>
              </a:ext>
            </a:extLst>
          </p:cNvPr>
          <p:cNvSpPr>
            <a:spLocks noGrp="1"/>
          </p:cNvSpPr>
          <p:nvPr>
            <p:ph type="title"/>
          </p:nvPr>
        </p:nvSpPr>
        <p:spPr>
          <a:xfrm>
            <a:off x="838200" y="90805"/>
            <a:ext cx="10515600" cy="1325563"/>
          </a:xfrm>
        </p:spPr>
        <p:txBody>
          <a:bodyPr/>
          <a:lstStyle/>
          <a:p>
            <a:br>
              <a:rPr lang="en-US" dirty="0">
                <a:ea typeface="Calibri Light"/>
                <a:cs typeface="Calibri Light"/>
              </a:rPr>
            </a:br>
            <a:r>
              <a:rPr lang="en-US" dirty="0">
                <a:ea typeface="Calibri Light"/>
                <a:cs typeface="Calibri Light"/>
              </a:rPr>
              <a:t>Methodology</a:t>
            </a:r>
            <a:endParaRPr lang="en-US" dirty="0"/>
          </a:p>
        </p:txBody>
      </p:sp>
      <p:graphicFrame>
        <p:nvGraphicFramePr>
          <p:cNvPr id="4" name="Diagram 4">
            <a:extLst>
              <a:ext uri="{FF2B5EF4-FFF2-40B4-BE49-F238E27FC236}">
                <a16:creationId xmlns:a16="http://schemas.microsoft.com/office/drawing/2014/main" id="{2DF2FE1E-8398-8F3F-F6C7-F63D41F5C0FB}"/>
              </a:ext>
            </a:extLst>
          </p:cNvPr>
          <p:cNvGraphicFramePr>
            <a:graphicFrameLocks noGrp="1"/>
          </p:cNvGraphicFramePr>
          <p:nvPr>
            <p:ph idx="1"/>
            <p:extLst>
              <p:ext uri="{D42A27DB-BD31-4B8C-83A1-F6EECF244321}">
                <p14:modId xmlns:p14="http://schemas.microsoft.com/office/powerpoint/2010/main" val="4234731045"/>
              </p:ext>
            </p:extLst>
          </p:nvPr>
        </p:nvGraphicFramePr>
        <p:xfrm>
          <a:off x="582930" y="168465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3774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E915-5C3C-E07B-028D-9D70E5A7376C}"/>
              </a:ext>
            </a:extLst>
          </p:cNvPr>
          <p:cNvSpPr>
            <a:spLocks noGrp="1"/>
          </p:cNvSpPr>
          <p:nvPr>
            <p:ph type="title"/>
          </p:nvPr>
        </p:nvSpPr>
        <p:spPr/>
        <p:txBody>
          <a:bodyPr/>
          <a:lstStyle/>
          <a:p>
            <a:r>
              <a:rPr lang="en-US" dirty="0">
                <a:ea typeface="+mj-lt"/>
                <a:cs typeface="+mj-lt"/>
              </a:rPr>
              <a:t>Read and preprocess data</a:t>
            </a:r>
            <a:endParaRPr lang="en-US" dirty="0"/>
          </a:p>
        </p:txBody>
      </p:sp>
      <p:pic>
        <p:nvPicPr>
          <p:cNvPr id="4" name="Picture 4" descr="Graphical user interface, text, application, email&#10;&#10;Description automatically generated">
            <a:extLst>
              <a:ext uri="{FF2B5EF4-FFF2-40B4-BE49-F238E27FC236}">
                <a16:creationId xmlns:a16="http://schemas.microsoft.com/office/drawing/2014/main" id="{908CED9D-0521-3B7A-10B5-814FFBB43F71}"/>
              </a:ext>
            </a:extLst>
          </p:cNvPr>
          <p:cNvPicPr>
            <a:picLocks noGrp="1" noChangeAspect="1"/>
          </p:cNvPicPr>
          <p:nvPr>
            <p:ph idx="1"/>
          </p:nvPr>
        </p:nvPicPr>
        <p:blipFill>
          <a:blip r:embed="rId3"/>
          <a:stretch>
            <a:fillRect/>
          </a:stretch>
        </p:blipFill>
        <p:spPr>
          <a:xfrm>
            <a:off x="1796540" y="1715135"/>
            <a:ext cx="7303520" cy="4351338"/>
          </a:xfrm>
        </p:spPr>
      </p:pic>
      <p:sp>
        <p:nvSpPr>
          <p:cNvPr id="5" name="TextBox 4">
            <a:extLst>
              <a:ext uri="{FF2B5EF4-FFF2-40B4-BE49-F238E27FC236}">
                <a16:creationId xmlns:a16="http://schemas.microsoft.com/office/drawing/2014/main" id="{18AD031F-5D2E-5E24-605C-A04E1E96E6B0}"/>
              </a:ext>
            </a:extLst>
          </p:cNvPr>
          <p:cNvSpPr txBox="1"/>
          <p:nvPr/>
        </p:nvSpPr>
        <p:spPr>
          <a:xfrm>
            <a:off x="925830" y="6225540"/>
            <a:ext cx="714756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ea typeface="+mn-lt"/>
                <a:cs typeface="+mn-lt"/>
              </a:rPr>
              <a:t>Dataset: Sentiment140 dataset with 1.6 million tweets: </a:t>
            </a:r>
            <a:r>
              <a:rPr lang="en-US" sz="1100" dirty="0">
                <a:solidFill>
                  <a:srgbClr val="1155CC"/>
                </a:solidFill>
                <a:latin typeface="Arial"/>
                <a:cs typeface="Arial"/>
                <a:hlinkClick r:id="rId4"/>
              </a:rPr>
              <a:t>https</a:t>
            </a:r>
            <a:r>
              <a:rPr lang="en-US" sz="1100" dirty="0">
                <a:solidFill>
                  <a:srgbClr val="1155CC"/>
                </a:solidFill>
                <a:latin typeface="Arial"/>
                <a:cs typeface="Arial"/>
                <a:hlinkClick r:id="rId4">
                  <a:extLst>
                    <a:ext uri="{A12FA001-AC4F-418D-AE19-62706E023703}">
                      <ahyp:hlinkClr xmlns:ahyp="http://schemas.microsoft.com/office/drawing/2018/hyperlinkcolor" val="tx"/>
                    </a:ext>
                  </a:extLst>
                </a:hlinkClick>
              </a:rPr>
              <a:t>://www.kaggle.com/datasets/kazanova/sentiment140</a:t>
            </a:r>
            <a:endParaRPr lang="en-US" dirty="0">
              <a:ea typeface="Calibri"/>
              <a:cs typeface="Calibri"/>
            </a:endParaRPr>
          </a:p>
        </p:txBody>
      </p:sp>
    </p:spTree>
    <p:extLst>
      <p:ext uri="{BB962C8B-B14F-4D97-AF65-F5344CB8AC3E}">
        <p14:creationId xmlns:p14="http://schemas.microsoft.com/office/powerpoint/2010/main" val="892530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546E193A-C65A-A80A-B2A5-4BC0B2168CF8}"/>
              </a:ext>
            </a:extLst>
          </p:cNvPr>
          <p:cNvPicPr>
            <a:picLocks noGrp="1" noChangeAspect="1"/>
          </p:cNvPicPr>
          <p:nvPr>
            <p:ph idx="1"/>
          </p:nvPr>
        </p:nvPicPr>
        <p:blipFill>
          <a:blip r:embed="rId3"/>
          <a:stretch>
            <a:fillRect/>
          </a:stretch>
        </p:blipFill>
        <p:spPr>
          <a:xfrm>
            <a:off x="1243857" y="726491"/>
            <a:ext cx="5258519" cy="4456191"/>
          </a:xfrm>
        </p:spPr>
      </p:pic>
      <p:pic>
        <p:nvPicPr>
          <p:cNvPr id="6" name="Picture 6" descr="Chart, bar chart&#10;&#10;Description automatically generated">
            <a:extLst>
              <a:ext uri="{FF2B5EF4-FFF2-40B4-BE49-F238E27FC236}">
                <a16:creationId xmlns:a16="http://schemas.microsoft.com/office/drawing/2014/main" id="{832821B8-E2E9-3269-C5F3-4239EAC9CEA2}"/>
              </a:ext>
            </a:extLst>
          </p:cNvPr>
          <p:cNvPicPr>
            <a:picLocks noChangeAspect="1"/>
          </p:cNvPicPr>
          <p:nvPr/>
        </p:nvPicPr>
        <p:blipFill>
          <a:blip r:embed="rId4"/>
          <a:stretch>
            <a:fillRect/>
          </a:stretch>
        </p:blipFill>
        <p:spPr>
          <a:xfrm>
            <a:off x="6866985" y="915299"/>
            <a:ext cx="3940115" cy="2036479"/>
          </a:xfrm>
          <a:prstGeom prst="rect">
            <a:avLst/>
          </a:prstGeom>
        </p:spPr>
      </p:pic>
      <p:pic>
        <p:nvPicPr>
          <p:cNvPr id="7" name="Picture 7" descr="Text&#10;&#10;Description automatically generated">
            <a:extLst>
              <a:ext uri="{FF2B5EF4-FFF2-40B4-BE49-F238E27FC236}">
                <a16:creationId xmlns:a16="http://schemas.microsoft.com/office/drawing/2014/main" id="{7D33F008-2B11-F4F3-1739-A4FE3BB5057F}"/>
              </a:ext>
            </a:extLst>
          </p:cNvPr>
          <p:cNvPicPr>
            <a:picLocks noChangeAspect="1"/>
          </p:cNvPicPr>
          <p:nvPr/>
        </p:nvPicPr>
        <p:blipFill>
          <a:blip r:embed="rId5"/>
          <a:stretch>
            <a:fillRect/>
          </a:stretch>
        </p:blipFill>
        <p:spPr>
          <a:xfrm>
            <a:off x="7481323" y="3129492"/>
            <a:ext cx="3008332" cy="1563787"/>
          </a:xfrm>
          <a:prstGeom prst="rect">
            <a:avLst/>
          </a:prstGeom>
        </p:spPr>
      </p:pic>
      <p:pic>
        <p:nvPicPr>
          <p:cNvPr id="8" name="Picture 8" descr="Text&#10;&#10;Description automatically generated">
            <a:extLst>
              <a:ext uri="{FF2B5EF4-FFF2-40B4-BE49-F238E27FC236}">
                <a16:creationId xmlns:a16="http://schemas.microsoft.com/office/drawing/2014/main" id="{7DD4F3E0-B725-9C1C-9819-9B6090C60DD9}"/>
              </a:ext>
            </a:extLst>
          </p:cNvPr>
          <p:cNvPicPr>
            <a:picLocks noChangeAspect="1"/>
          </p:cNvPicPr>
          <p:nvPr/>
        </p:nvPicPr>
        <p:blipFill>
          <a:blip r:embed="rId6"/>
          <a:stretch>
            <a:fillRect/>
          </a:stretch>
        </p:blipFill>
        <p:spPr>
          <a:xfrm>
            <a:off x="7481983" y="4932624"/>
            <a:ext cx="3034665" cy="1600200"/>
          </a:xfrm>
          <a:prstGeom prst="rect">
            <a:avLst/>
          </a:prstGeom>
        </p:spPr>
      </p:pic>
    </p:spTree>
    <p:extLst>
      <p:ext uri="{BB962C8B-B14F-4D97-AF65-F5344CB8AC3E}">
        <p14:creationId xmlns:p14="http://schemas.microsoft.com/office/powerpoint/2010/main" val="836037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88AA69-55F5-1895-40C1-0FDDF7650695}"/>
              </a:ext>
            </a:extLst>
          </p:cNvPr>
          <p:cNvSpPr txBox="1"/>
          <p:nvPr/>
        </p:nvSpPr>
        <p:spPr>
          <a:xfrm>
            <a:off x="559279" y="452168"/>
            <a:ext cx="639533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t>Yield the best word vector</a:t>
            </a:r>
          </a:p>
          <a:p>
            <a:r>
              <a:rPr lang="en-US" sz="2000" dirty="0">
                <a:ea typeface="+mn-lt"/>
                <a:cs typeface="+mn-lt"/>
              </a:rPr>
              <a:t>to mathematically represent the dataset</a:t>
            </a:r>
            <a:endParaRPr lang="en-US" sz="2000" dirty="0">
              <a:ea typeface="Calibri"/>
              <a:cs typeface="Calibri"/>
            </a:endParaRPr>
          </a:p>
        </p:txBody>
      </p:sp>
      <p:sp>
        <p:nvSpPr>
          <p:cNvPr id="60" name="TextBox 59">
            <a:extLst>
              <a:ext uri="{FF2B5EF4-FFF2-40B4-BE49-F238E27FC236}">
                <a16:creationId xmlns:a16="http://schemas.microsoft.com/office/drawing/2014/main" id="{ABE5F7C7-02A5-81B2-DE9D-D6BC1B81EB60}"/>
              </a:ext>
            </a:extLst>
          </p:cNvPr>
          <p:cNvSpPr txBox="1"/>
          <p:nvPr/>
        </p:nvSpPr>
        <p:spPr>
          <a:xfrm>
            <a:off x="2465576" y="3513552"/>
            <a:ext cx="1392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61" name="Rectangle: Rounded Corners 60">
            <a:extLst>
              <a:ext uri="{FF2B5EF4-FFF2-40B4-BE49-F238E27FC236}">
                <a16:creationId xmlns:a16="http://schemas.microsoft.com/office/drawing/2014/main" id="{947D5952-6F45-04CF-0070-E9475837807C}"/>
              </a:ext>
            </a:extLst>
          </p:cNvPr>
          <p:cNvSpPr/>
          <p:nvPr/>
        </p:nvSpPr>
        <p:spPr>
          <a:xfrm>
            <a:off x="2093882" y="3980911"/>
            <a:ext cx="1976887" cy="6002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Bernoulli model</a:t>
            </a:r>
            <a:endParaRPr lang="en-US" dirty="0"/>
          </a:p>
        </p:txBody>
      </p:sp>
      <p:sp>
        <p:nvSpPr>
          <p:cNvPr id="276" name="Arrow: Right 275">
            <a:extLst>
              <a:ext uri="{FF2B5EF4-FFF2-40B4-BE49-F238E27FC236}">
                <a16:creationId xmlns:a16="http://schemas.microsoft.com/office/drawing/2014/main" id="{E7BE8215-2642-E507-7C26-F16090E701ED}"/>
              </a:ext>
            </a:extLst>
          </p:cNvPr>
          <p:cNvSpPr/>
          <p:nvPr/>
        </p:nvSpPr>
        <p:spPr>
          <a:xfrm>
            <a:off x="6235446" y="3697223"/>
            <a:ext cx="1754037" cy="485235"/>
          </a:xfrm>
          <a:prstGeom prst="rightArrow">
            <a:avLst/>
          </a:prstGeom>
          <a:solidFill>
            <a:schemeClr val="bg1">
              <a:lumMod val="85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TextBox 276">
            <a:extLst>
              <a:ext uri="{FF2B5EF4-FFF2-40B4-BE49-F238E27FC236}">
                <a16:creationId xmlns:a16="http://schemas.microsoft.com/office/drawing/2014/main" id="{A75846CD-08A9-3058-6F24-69168FB8AB22}"/>
              </a:ext>
            </a:extLst>
          </p:cNvPr>
          <p:cNvSpPr txBox="1"/>
          <p:nvPr/>
        </p:nvSpPr>
        <p:spPr>
          <a:xfrm>
            <a:off x="8034787" y="2812212"/>
            <a:ext cx="27432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latin typeface="Times New Roman"/>
                <a:cs typeface="Times New Roman"/>
              </a:rPr>
              <a:t>unigram </a:t>
            </a:r>
            <a:r>
              <a:rPr lang="en-US" sz="3200" dirty="0" err="1">
                <a:latin typeface="Times New Roman"/>
                <a:cs typeface="Times New Roman"/>
              </a:rPr>
              <a:t>tf-idf</a:t>
            </a:r>
            <a:r>
              <a:rPr lang="en-US" sz="3200" dirty="0">
                <a:latin typeface="Times New Roman"/>
                <a:cs typeface="Times New Roman"/>
              </a:rPr>
              <a:t> vectorizer performs best</a:t>
            </a:r>
            <a:endParaRPr lang="en-US" sz="3200" dirty="0">
              <a:cs typeface="Calibri" panose="020F0502020204030204"/>
            </a:endParaRPr>
          </a:p>
        </p:txBody>
      </p:sp>
      <p:pic>
        <p:nvPicPr>
          <p:cNvPr id="313" name="Graphic 376" descr="Crown outline">
            <a:extLst>
              <a:ext uri="{FF2B5EF4-FFF2-40B4-BE49-F238E27FC236}">
                <a16:creationId xmlns:a16="http://schemas.microsoft.com/office/drawing/2014/main" id="{1E824DD7-7774-5625-1085-15EDD4F21B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7119" y="4898448"/>
            <a:ext cx="632980" cy="632980"/>
          </a:xfrm>
          <a:prstGeom prst="rect">
            <a:avLst/>
          </a:prstGeom>
        </p:spPr>
      </p:pic>
      <p:graphicFrame>
        <p:nvGraphicFramePr>
          <p:cNvPr id="14" name="Diagram 14">
            <a:extLst>
              <a:ext uri="{FF2B5EF4-FFF2-40B4-BE49-F238E27FC236}">
                <a16:creationId xmlns:a16="http://schemas.microsoft.com/office/drawing/2014/main" id="{9064A1E6-E5E5-B8CD-F3C4-D734E6B5C620}"/>
              </a:ext>
            </a:extLst>
          </p:cNvPr>
          <p:cNvGraphicFramePr/>
          <p:nvPr>
            <p:extLst>
              <p:ext uri="{D42A27DB-BD31-4B8C-83A1-F6EECF244321}">
                <p14:modId xmlns:p14="http://schemas.microsoft.com/office/powerpoint/2010/main" val="2657927053"/>
              </p:ext>
            </p:extLst>
          </p:nvPr>
        </p:nvGraphicFramePr>
        <p:xfrm>
          <a:off x="98516" y="1986099"/>
          <a:ext cx="5783034" cy="4419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46772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5DC2-5EE7-CBB6-CC6A-EA3E14082FBB}"/>
              </a:ext>
            </a:extLst>
          </p:cNvPr>
          <p:cNvSpPr>
            <a:spLocks noGrp="1"/>
          </p:cNvSpPr>
          <p:nvPr>
            <p:ph type="title"/>
          </p:nvPr>
        </p:nvSpPr>
        <p:spPr/>
        <p:txBody>
          <a:bodyPr/>
          <a:lstStyle/>
          <a:p>
            <a:r>
              <a:rPr lang="en-US" dirty="0">
                <a:ea typeface="+mj-lt"/>
                <a:cs typeface="+mj-lt"/>
              </a:rPr>
              <a:t>Create and compare models</a:t>
            </a:r>
            <a:endParaRPr lang="en-US" dirty="0"/>
          </a:p>
        </p:txBody>
      </p:sp>
      <p:graphicFrame>
        <p:nvGraphicFramePr>
          <p:cNvPr id="4" name="Diagram 4">
            <a:extLst>
              <a:ext uri="{FF2B5EF4-FFF2-40B4-BE49-F238E27FC236}">
                <a16:creationId xmlns:a16="http://schemas.microsoft.com/office/drawing/2014/main" id="{9A862410-C966-71CC-BACE-3B2895F71928}"/>
              </a:ext>
            </a:extLst>
          </p:cNvPr>
          <p:cNvGraphicFramePr>
            <a:graphicFrameLocks noGrp="1"/>
          </p:cNvGraphicFramePr>
          <p:nvPr>
            <p:ph idx="1"/>
            <p:extLst>
              <p:ext uri="{D42A27DB-BD31-4B8C-83A1-F6EECF244321}">
                <p14:modId xmlns:p14="http://schemas.microsoft.com/office/powerpoint/2010/main" val="3169111875"/>
              </p:ext>
            </p:extLst>
          </p:nvPr>
        </p:nvGraphicFramePr>
        <p:xfrm>
          <a:off x="-2062595" y="179531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61" name="Rectangle: Rounded Corners 360">
            <a:extLst>
              <a:ext uri="{FF2B5EF4-FFF2-40B4-BE49-F238E27FC236}">
                <a16:creationId xmlns:a16="http://schemas.microsoft.com/office/drawing/2014/main" id="{3561A424-88E2-E020-49E4-4293CFCB07AF}"/>
              </a:ext>
            </a:extLst>
          </p:cNvPr>
          <p:cNvSpPr/>
          <p:nvPr/>
        </p:nvSpPr>
        <p:spPr>
          <a:xfrm>
            <a:off x="2284382" y="3972252"/>
            <a:ext cx="1976887" cy="60025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Unigram </a:t>
            </a:r>
            <a:r>
              <a:rPr lang="en-US" dirty="0" err="1">
                <a:cs typeface="Calibri"/>
              </a:rPr>
              <a:t>tf-idf</a:t>
            </a:r>
            <a:r>
              <a:rPr lang="en-US" dirty="0">
                <a:cs typeface="Calibri"/>
              </a:rPr>
              <a:t> vectorizer</a:t>
            </a:r>
            <a:endParaRPr lang="en-US" dirty="0"/>
          </a:p>
        </p:txBody>
      </p:sp>
      <p:pic>
        <p:nvPicPr>
          <p:cNvPr id="376" name="Graphic 376" descr="Crown outline">
            <a:extLst>
              <a:ext uri="{FF2B5EF4-FFF2-40B4-BE49-F238E27FC236}">
                <a16:creationId xmlns:a16="http://schemas.microsoft.com/office/drawing/2014/main" id="{05267CD6-B57D-1CBC-B5AD-4F350B62F5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81425" y="1564698"/>
            <a:ext cx="632980" cy="632980"/>
          </a:xfrm>
          <a:prstGeom prst="rect">
            <a:avLst/>
          </a:prstGeom>
        </p:spPr>
      </p:pic>
      <p:graphicFrame>
        <p:nvGraphicFramePr>
          <p:cNvPr id="377" name="Diagram 377">
            <a:extLst>
              <a:ext uri="{FF2B5EF4-FFF2-40B4-BE49-F238E27FC236}">
                <a16:creationId xmlns:a16="http://schemas.microsoft.com/office/drawing/2014/main" id="{8B97FB25-D2E4-890C-958C-2BFB1F4C0ED1}"/>
              </a:ext>
            </a:extLst>
          </p:cNvPr>
          <p:cNvGraphicFramePr/>
          <p:nvPr>
            <p:extLst>
              <p:ext uri="{D42A27DB-BD31-4B8C-83A1-F6EECF244321}">
                <p14:modId xmlns:p14="http://schemas.microsoft.com/office/powerpoint/2010/main" val="3582540735"/>
              </p:ext>
            </p:extLst>
          </p:nvPr>
        </p:nvGraphicFramePr>
        <p:xfrm>
          <a:off x="7156739" y="2284268"/>
          <a:ext cx="4572000" cy="36576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90" name="TextBox 489">
            <a:extLst>
              <a:ext uri="{FF2B5EF4-FFF2-40B4-BE49-F238E27FC236}">
                <a16:creationId xmlns:a16="http://schemas.microsoft.com/office/drawing/2014/main" id="{03ED4DD7-AF2D-8000-02FA-3DAC83A94B50}"/>
              </a:ext>
            </a:extLst>
          </p:cNvPr>
          <p:cNvSpPr txBox="1"/>
          <p:nvPr/>
        </p:nvSpPr>
        <p:spPr>
          <a:xfrm>
            <a:off x="7157357" y="1556656"/>
            <a:ext cx="45665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2 existing Tweets sentiment analyzing tools：</a:t>
            </a:r>
          </a:p>
        </p:txBody>
      </p:sp>
    </p:spTree>
    <p:extLst>
      <p:ext uri="{BB962C8B-B14F-4D97-AF65-F5344CB8AC3E}">
        <p14:creationId xmlns:p14="http://schemas.microsoft.com/office/powerpoint/2010/main" val="3215987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0116A-A646-1C49-649C-09E20E438DE4}"/>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Apply the  best model to real world data</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144864-E8BD-8443-9AB8-B6A2C90810AF}"/>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hlinkClick r:id="rId3"/>
              </a:rPr>
              <a:t>https://github.com/echen102/COVID-19-TweetIDs</a:t>
            </a:r>
            <a:endParaRPr lang="en-US" sz="2200"/>
          </a:p>
        </p:txBody>
      </p:sp>
      <p:pic>
        <p:nvPicPr>
          <p:cNvPr id="4" name="Picture 4" descr="Graphical user interface, table&#10;&#10;Description automatically generated">
            <a:extLst>
              <a:ext uri="{FF2B5EF4-FFF2-40B4-BE49-F238E27FC236}">
                <a16:creationId xmlns:a16="http://schemas.microsoft.com/office/drawing/2014/main" id="{0D3F6DB7-F413-2658-3666-7D6142212653}"/>
              </a:ext>
            </a:extLst>
          </p:cNvPr>
          <p:cNvPicPr>
            <a:picLocks noChangeAspect="1"/>
          </p:cNvPicPr>
          <p:nvPr/>
        </p:nvPicPr>
        <p:blipFill>
          <a:blip r:embed="rId4"/>
          <a:stretch>
            <a:fillRect/>
          </a:stretch>
        </p:blipFill>
        <p:spPr>
          <a:xfrm>
            <a:off x="4654296" y="1435552"/>
            <a:ext cx="6903720" cy="3986896"/>
          </a:xfrm>
          <a:prstGeom prst="rect">
            <a:avLst/>
          </a:prstGeom>
        </p:spPr>
      </p:pic>
    </p:spTree>
    <p:extLst>
      <p:ext uri="{BB962C8B-B14F-4D97-AF65-F5344CB8AC3E}">
        <p14:creationId xmlns:p14="http://schemas.microsoft.com/office/powerpoint/2010/main" val="35142263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Sentiment Analysis on  COVID-related Tweets  Using Data Mining Techniques</vt:lpstr>
      <vt:lpstr>PowerPoint Presentation</vt:lpstr>
      <vt:lpstr>What is the project about</vt:lpstr>
      <vt:lpstr> Methodology</vt:lpstr>
      <vt:lpstr>Read and preprocess data</vt:lpstr>
      <vt:lpstr>PowerPoint Presentation</vt:lpstr>
      <vt:lpstr>PowerPoint Presentation</vt:lpstr>
      <vt:lpstr>Create and compare models</vt:lpstr>
      <vt:lpstr>Apply the  best model to real world data</vt:lpstr>
      <vt:lpstr>Walk through codes </vt:lpstr>
      <vt:lpstr>Discussion</vt:lpstr>
      <vt:lpstr>Future work</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680</cp:revision>
  <dcterms:created xsi:type="dcterms:W3CDTF">2022-08-09T21:42:43Z</dcterms:created>
  <dcterms:modified xsi:type="dcterms:W3CDTF">2022-08-10T22:05:22Z</dcterms:modified>
</cp:coreProperties>
</file>